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7.png" ContentType="image/png"/>
  <Override PartName="/ppt/media/image22.jpeg" ContentType="image/jpeg"/>
  <Override PartName="/ppt/media/image21.jpeg" ContentType="image/jpeg"/>
  <Override PartName="/ppt/media/image20.png" ContentType="image/png"/>
  <Override PartName="/ppt/media/image28.jpeg" ContentType="image/jpeg"/>
  <Override PartName="/ppt/media/image7.jpeg" ContentType="image/jpeg"/>
  <Override PartName="/ppt/media/image29.jpeg" ContentType="image/jpeg"/>
  <Override PartName="/ppt/media/image10.jpeg" ContentType="image/jpeg"/>
  <Override PartName="/ppt/media/image8.jpeg" ContentType="image/jpeg"/>
  <Override PartName="/ppt/media/image12.jpeg" ContentType="image/jpeg"/>
  <Override PartName="/ppt/media/image23.png" ContentType="image/png"/>
  <Override PartName="/ppt/media/image13.jpeg" ContentType="image/jpeg"/>
  <Override PartName="/ppt/media/image9.jpeg" ContentType="image/jpeg"/>
  <Override PartName="/ppt/media/image30.jpeg" ContentType="image/jpeg"/>
  <Override PartName="/ppt/media/image3.jpeg" ContentType="image/jpeg"/>
  <Override PartName="/ppt/media/image31.jpeg" ContentType="image/jpeg"/>
  <Override PartName="/ppt/media/image4.jpeg" ContentType="image/jpeg"/>
  <Override PartName="/ppt/media/image2.png" ContentType="image/png"/>
  <Override PartName="/ppt/media/image32.jpeg" ContentType="image/jpeg"/>
  <Override PartName="/ppt/media/image5.jpeg" ContentType="image/jpeg"/>
  <Override PartName="/ppt/media/image6.jpeg" ContentType="image/jpeg"/>
  <Override PartName="/ppt/media/image1.png" ContentType="image/png"/>
  <Override PartName="/ppt/media/image11.jpeg" ContentType="image/jpeg"/>
  <Override PartName="/ppt/media/image24.png" ContentType="image/png"/>
  <Override PartName="/ppt/media/image14.jpeg" ContentType="image/jpeg"/>
  <Override PartName="/ppt/media/image16.png" ContentType="image/png"/>
  <Override PartName="/ppt/media/image17.jpeg" ContentType="image/jpeg"/>
  <Override PartName="/ppt/media/image26.png" ContentType="image/png"/>
  <Override PartName="/ppt/media/image15.png" ContentType="image/png"/>
  <Override PartName="/ppt/media/image18.jpeg" ContentType="image/jpeg"/>
  <Override PartName="/ppt/media/image25.png" ContentType="image/png"/>
  <Override PartName="/ppt/media/image19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ko-KR" sz="4400" spc="-1" strike="noStrike">
                <a:latin typeface="Noto Sans CJK KR"/>
              </a:rPr>
              <a:t>슬라이</a:t>
            </a:r>
            <a:r>
              <a:rPr b="0" lang="ko-KR" sz="4400" spc="-1" strike="noStrike">
                <a:latin typeface="Noto Sans CJK KR"/>
              </a:rPr>
              <a:t>드를 </a:t>
            </a:r>
            <a:r>
              <a:rPr b="0" lang="ko-KR" sz="4400" spc="-1" strike="noStrike">
                <a:latin typeface="Noto Sans CJK KR"/>
              </a:rPr>
              <a:t>이동하</a:t>
            </a:r>
            <a:r>
              <a:rPr b="0" lang="ko-KR" sz="4400" spc="-1" strike="noStrike">
                <a:latin typeface="Noto Sans CJK KR"/>
              </a:rPr>
              <a:t>려면 </a:t>
            </a:r>
            <a:r>
              <a:rPr b="0" lang="ko-KR" sz="4400" spc="-1" strike="noStrike">
                <a:latin typeface="Noto Sans CJK KR"/>
              </a:rPr>
              <a:t>클릭하</a:t>
            </a:r>
            <a:r>
              <a:rPr b="0" lang="ko-KR" sz="4400" spc="-1" strike="noStrike">
                <a:latin typeface="Noto Sans CJK KR"/>
              </a:rPr>
              <a:t>십시</a:t>
            </a:r>
            <a:r>
              <a:rPr b="0" lang="ko-KR" sz="4400" spc="-1" strike="noStrike">
                <a:latin typeface="Noto Sans CJK KR"/>
              </a:rPr>
              <a:t>오</a:t>
            </a:r>
            <a:r>
              <a:rPr b="0" lang="en-US" sz="4400" spc="-1" strike="noStrike">
                <a:latin typeface="Noto Sans CJK KR"/>
              </a:rPr>
              <a:t>.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ko-KR" sz="2000" spc="-1" strike="noStrike">
                <a:latin typeface="Noto Sans CJK KR"/>
              </a:rPr>
              <a:t>메모 서식을 </a:t>
            </a:r>
            <a:r>
              <a:rPr b="0" lang="ko-KR" sz="2000" spc="-1" strike="noStrike">
                <a:latin typeface="Noto Sans CJK KR"/>
              </a:rPr>
              <a:t>편집하려면 </a:t>
            </a:r>
            <a:r>
              <a:rPr b="0" lang="ko-KR" sz="2000" spc="-1" strike="noStrike">
                <a:latin typeface="Noto Sans CJK KR"/>
              </a:rPr>
              <a:t>클릭하십시</a:t>
            </a:r>
            <a:r>
              <a:rPr b="0" lang="ko-KR" sz="2000" spc="-1" strike="noStrike">
                <a:latin typeface="Noto Sans CJK KR"/>
              </a:rPr>
              <a:t>오</a:t>
            </a:r>
            <a:r>
              <a:rPr b="0" lang="en-US" sz="2000" spc="-1" strike="noStrike">
                <a:latin typeface="Noto Sans CJK KR"/>
              </a:rPr>
              <a:t>.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Noto Serif CJK KR"/>
              </a:rPr>
              <a:t>&lt;머리글&gt;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Noto Serif CJK KR"/>
              </a:rPr>
              <a:t>&lt;날짜/시간&gt;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Noto Serif CJK KR"/>
              </a:rPr>
              <a:t>&lt;바닥글&gt;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FDEECD6C-541B-4D0B-99FC-67D9BB613085}" type="slidenum">
              <a:rPr b="0" lang="en-US" sz="1400" spc="-1" strike="noStrike">
                <a:latin typeface="Noto Serif CJK KR"/>
              </a:rPr>
              <a:t>&lt;숫자&gt;</a:t>
            </a:fld>
            <a:endParaRPr b="0" lang="en-US" sz="1400" spc="-1" strike="noStrike"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hyperlink" Target="https://unsplash.com/@mggbox?utm_source=unsplash&amp;utm_medium=referral&amp;utm_content=creditCopyText" TargetMode="External"/><Relationship Id="rId2" Type="http://schemas.openxmlformats.org/officeDocument/2006/relationships/hyperlink" Target="https://unsplash.com/@mggbox?utm_source=unsplash&amp;utm_medium=referral&amp;utm_content=creditCopyText" TargetMode="External"/><Relationship Id="rId3" Type="http://schemas.openxmlformats.org/officeDocument/2006/relationships/hyperlink" Target="https://unsplash.com/@mggbox?utm_source=unsplash&amp;utm_medium=referral&amp;utm_content=creditCopyText" TargetMode="External"/><Relationship Id="rId4" Type="http://schemas.openxmlformats.org/officeDocument/2006/relationships/hyperlink" Target="https://unsplash.com/search/photos/food?utm_source=unsplash&amp;utm_medium=referral&amp;utm_content=creditCopyText" TargetMode="External"/><Relationship Id="rId5" Type="http://schemas.openxmlformats.org/officeDocument/2006/relationships/slide" Target="../slides/slide10.xml"/><Relationship Id="rId6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hyperlink" Target="https://unsplash.com/@fotote?utm_source=unsplash&amp;utm_medium=referral&amp;utm_content=creditCopyText" TargetMode="External"/><Relationship Id="rId2" Type="http://schemas.openxmlformats.org/officeDocument/2006/relationships/hyperlink" Target="https://unsplash.com/@fotote?utm_source=unsplash&amp;utm_medium=referral&amp;utm_content=creditCopyText" TargetMode="External"/><Relationship Id="rId3" Type="http://schemas.openxmlformats.org/officeDocument/2006/relationships/hyperlink" Target="https://unsplash.com/search/photos/food?utm_source=unsplash&amp;utm_medium=referral&amp;utm_content=creditCopyText" TargetMode="External"/><Relationship Id="rId4" Type="http://schemas.openxmlformats.org/officeDocument/2006/relationships/slide" Target="../slides/slide2.xml"/><Relationship Id="rId5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hyperlink" Target="https://unsplash.com/@stefanjonhson?utm_source=unsplash&amp;utm_medium=referral&amp;utm_content=creditCopyText" TargetMode="External"/><Relationship Id="rId2" Type="http://schemas.openxmlformats.org/officeDocument/2006/relationships/hyperlink" Target="https://unsplash.com/search/photos/food?utm_source=unsplash&amp;utm_medium=referral&amp;utm_content=creditCopyText" TargetMode="External"/><Relationship Id="rId3" Type="http://schemas.openxmlformats.org/officeDocument/2006/relationships/hyperlink" Target="https://unsplash.com/@mggbox?utm_source=unsplash&amp;utm_medium=referral&amp;utm_content=creditCopyText" TargetMode="External"/><Relationship Id="rId4" Type="http://schemas.openxmlformats.org/officeDocument/2006/relationships/hyperlink" Target="https://unsplash.com/@mggbox?utm_source=unsplash&amp;utm_medium=referral&amp;utm_content=creditCopyText" TargetMode="External"/><Relationship Id="rId5" Type="http://schemas.openxmlformats.org/officeDocument/2006/relationships/hyperlink" Target="https://unsplash.com/@mggbox?utm_source=unsplash&amp;utm_medium=referral&amp;utm_content=creditCopyText" TargetMode="External"/><Relationship Id="rId6" Type="http://schemas.openxmlformats.org/officeDocument/2006/relationships/hyperlink" Target="https://unsplash.com/search/photos/food?utm_source=unsplash&amp;utm_medium=referral&amp;utm_content=creditCopyText" TargetMode="External"/><Relationship Id="rId7" Type="http://schemas.openxmlformats.org/officeDocument/2006/relationships/slide" Target="../slides/slide4.xml"/><Relationship Id="rId8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hyperlink" Target="https://unsplash.com/@lum3n?utm_source=unsplash&amp;utm_medium=referral&amp;utm_content=creditCopyText" TargetMode="External"/><Relationship Id="rId2" Type="http://schemas.openxmlformats.org/officeDocument/2006/relationships/hyperlink" Target="https://unsplash.com/search/photos/food?utm_source=unsplash&amp;utm_medium=referral&amp;utm_content=creditCopyText" TargetMode="External"/><Relationship Id="rId3" Type="http://schemas.openxmlformats.org/officeDocument/2006/relationships/slide" Target="../slides/slide8.xml"/><Relationship Id="rId4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hyperlink" Target="https://unsplash.com/@zachward?utm_source=unsplash&amp;utm_medium=referral&amp;utm_content=creditCopyText" TargetMode="External"/><Relationship Id="rId2" Type="http://schemas.openxmlformats.org/officeDocument/2006/relationships/hyperlink" Target="https://unsplash.com/search/photos/food?utm_source=unsplash&amp;utm_medium=referral&amp;utm_content=creditCopyText" TargetMode="External"/><Relationship Id="rId3" Type="http://schemas.openxmlformats.org/officeDocument/2006/relationships/hyperlink" Target="https://unsplash.com/@foodess?utm_source=unsplash&amp;utm_medium=referral&amp;utm_content=creditCopyText" TargetMode="External"/><Relationship Id="rId4" Type="http://schemas.openxmlformats.org/officeDocument/2006/relationships/hyperlink" Target="https://unsplash.com/@foodess?utm_source=unsplash&amp;utm_medium=referral&amp;utm_content=creditCopyText" TargetMode="External"/><Relationship Id="rId5" Type="http://schemas.openxmlformats.org/officeDocument/2006/relationships/hyperlink" Target="https://unsplash.com/search/photos/food?utm_source=unsplash&amp;utm_medium=referral&amp;utm_content=creditCopyText" TargetMode="External"/><Relationship Id="rId6" Type="http://schemas.openxmlformats.org/officeDocument/2006/relationships/slide" Target="../slides/slide9.xml"/><Relationship Id="rId7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F6D8A3D-A51A-4BEE-82D5-65D3361712FC}" type="slidenum">
              <a:rPr b="0" lang="en-US" sz="1200" spc="-1" strike="noStrike">
                <a:latin typeface="Noto Serif CJK KR"/>
              </a:rPr>
              <a:t>2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Photo by 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Mgg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 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3"/>
              </a:rPr>
              <a:t>Vitchakorn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 on 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4"/>
              </a:rPr>
              <a:t>Unsplash</a:t>
            </a:r>
            <a:endParaRPr b="0" lang="en-US" sz="1200" spc="-1" strike="noStrike">
              <a:latin typeface="Noto Sans CJK KR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211CAA4-3287-4FD0-B064-442200C67CD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Photo by 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Foto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 T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 on 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3"/>
              </a:rPr>
              <a:t>Unsplash</a:t>
            </a:r>
            <a:endParaRPr b="0" lang="en-US" sz="1200" spc="-1" strike="noStrike">
              <a:latin typeface="Noto Sans CJK KR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8E9026F-4EFD-436C-8A62-404E2ABA7DE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CBA60F6-7122-4E13-B6BA-289DFFD7CEB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Photo by 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Stefan Johnson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 on 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Unsplash</a:t>
            </a:r>
            <a:endParaRPr b="0" lang="en-US" sz="12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Photo by 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3"/>
              </a:rPr>
              <a:t>Mgg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4"/>
              </a:rPr>
              <a:t> 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5"/>
              </a:rPr>
              <a:t>Vitchakorn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 on 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6"/>
              </a:rPr>
              <a:t>Unsplash</a:t>
            </a:r>
            <a:endParaRPr b="0" lang="en-US" sz="1200" spc="-1" strike="noStrike">
              <a:latin typeface="Noto Sans CJK KR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6E62E08-6CA2-4BF1-9149-4F6BDB47BBF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Noto Sans CJK KR"/>
              </a:rPr>
              <a:t>Picture: pexels.com</a:t>
            </a:r>
            <a:endParaRPr b="0" lang="en-US" sz="2000" spc="-1" strike="noStrike">
              <a:latin typeface="Noto Sans CJK KR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Noto Sans CJK KR"/>
            </a:endParaRPr>
          </a:p>
        </p:txBody>
      </p:sp>
      <p:sp>
        <p:nvSpPr>
          <p:cNvPr id="32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678AA28-DF0C-4E45-81BF-8C89EF5B51A3}" type="slidenum">
              <a:rPr b="0" lang="en-US" sz="1200" spc="-1" strike="noStrike">
                <a:latin typeface="Noto Serif CJK KR"/>
              </a:rPr>
              <a:t>2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Noto Sans CJK KR"/>
              </a:rPr>
              <a:t>Picture: pexels.com</a:t>
            </a:r>
            <a:endParaRPr b="0" lang="en-US" sz="2000" spc="-1" strike="noStrike">
              <a:latin typeface="Noto Sans CJK KR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Noto Sans CJK KR"/>
            </a:endParaRPr>
          </a:p>
        </p:txBody>
      </p:sp>
      <p:sp>
        <p:nvSpPr>
          <p:cNvPr id="32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020248C-7173-4E4A-91F6-EE95F75669BE}" type="slidenum">
              <a:rPr b="0" lang="en-US" sz="1200" spc="-1" strike="noStrike">
                <a:latin typeface="Noto Serif CJK KR"/>
              </a:rPr>
              <a:t>2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Photo by 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LUM3N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 on 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Unsplash</a:t>
            </a:r>
            <a:endParaRPr b="0" lang="en-US" sz="1200" spc="-1" strike="noStrike">
              <a:latin typeface="Noto Sans CJK KR"/>
            </a:endParaRPr>
          </a:p>
        </p:txBody>
      </p:sp>
      <p:sp>
        <p:nvSpPr>
          <p:cNvPr id="32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568A055-C47E-41B9-8821-B8A8F5D17B7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Photo by 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Zach Ward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 on 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Unsplash</a:t>
            </a:r>
            <a:endParaRPr b="0" lang="en-US" sz="12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Photo by 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3"/>
              </a:rPr>
              <a:t>Food Photographer | Jennifer 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4"/>
              </a:rPr>
              <a:t>Pallian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 on 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5"/>
              </a:rPr>
              <a:t>Unsplash</a:t>
            </a:r>
            <a:endParaRPr b="0" lang="en-US" sz="1200" spc="-1" strike="noStrike">
              <a:latin typeface="Noto Sans CJK KR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98D593B-BE0B-43A9-8EB4-805F5ED114A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84280" y="365040"/>
            <a:ext cx="11022840" cy="104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ko-KR" sz="1800" spc="-1" strike="noStrike">
                <a:latin typeface="Noto Sans CJK KR"/>
              </a:rPr>
              <a:t>제목 </a:t>
            </a:r>
            <a:r>
              <a:rPr b="0" lang="ko-KR" sz="1800" spc="-1" strike="noStrike">
                <a:latin typeface="Noto Sans CJK KR"/>
              </a:rPr>
              <a:t>텍스트의 </a:t>
            </a:r>
            <a:r>
              <a:rPr b="0" lang="ko-KR" sz="1800" spc="-1" strike="noStrike">
                <a:latin typeface="Noto Sans CJK KR"/>
              </a:rPr>
              <a:t>서식을 </a:t>
            </a:r>
            <a:r>
              <a:rPr b="0" lang="ko-KR" sz="1800" spc="-1" strike="noStrike">
                <a:latin typeface="Noto Sans CJK KR"/>
              </a:rPr>
              <a:t>편집하려</a:t>
            </a:r>
            <a:r>
              <a:rPr b="0" lang="ko-KR" sz="1800" spc="-1" strike="noStrike">
                <a:latin typeface="Noto Sans CJK KR"/>
              </a:rPr>
              <a:t>면 </a:t>
            </a:r>
            <a:r>
              <a:rPr b="0" lang="ko-KR" sz="1800" spc="-1" strike="noStrike">
                <a:latin typeface="Noto Sans CJK KR"/>
              </a:rPr>
              <a:t>클릭하십</a:t>
            </a:r>
            <a:r>
              <a:rPr b="0" lang="ko-KR" sz="1800" spc="-1" strike="noStrike">
                <a:latin typeface="Noto Sans CJK KR"/>
              </a:rPr>
              <a:t>시오</a:t>
            </a:r>
            <a:r>
              <a:rPr b="0" lang="en-US" sz="1800" spc="-1" strike="noStrike">
                <a:latin typeface="Noto Sans CJK KR"/>
              </a:rPr>
              <a:t>.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latin typeface="Noto Sans CJK KR"/>
              </a:rPr>
              <a:t>개요 텍스트의 서식을 편집하려면 클릭하십시오</a:t>
            </a:r>
            <a:endParaRPr b="0" lang="en-US" sz="3200" spc="-1" strike="noStrike">
              <a:latin typeface="Noto Sans CJK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KR"/>
              </a:rPr>
              <a:t>2</a:t>
            </a:r>
            <a:r>
              <a:rPr b="0" lang="ko-KR" sz="2800" spc="-1" strike="noStrike">
                <a:latin typeface="Noto Sans CJK KR"/>
              </a:rPr>
              <a:t>번째 개요 수준</a:t>
            </a:r>
            <a:endParaRPr b="0" lang="en-US" sz="2800" spc="-1" strike="noStrike">
              <a:latin typeface="Noto Sans CJK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KR"/>
              </a:rPr>
              <a:t>3</a:t>
            </a:r>
            <a:r>
              <a:rPr b="0" lang="ko-KR" sz="2400" spc="-1" strike="noStrike">
                <a:latin typeface="Noto Sans CJK KR"/>
              </a:rPr>
              <a:t>번째 개요 수준</a:t>
            </a:r>
            <a:endParaRPr b="0" lang="en-US" sz="2400" spc="-1" strike="noStrike">
              <a:latin typeface="Noto Sans CJK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KR"/>
              </a:rPr>
              <a:t>4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5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6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7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 flipH="1">
            <a:off x="10391400" y="6356520"/>
            <a:ext cx="1215000" cy="364320"/>
          </a:xfrm>
          <a:prstGeom prst="roundRect">
            <a:avLst>
              <a:gd name="adj" fmla="val 50000"/>
            </a:avLst>
          </a:prstGeom>
          <a:gradFill rotWithShape="0">
            <a:gsLst>
              <a:gs pos="25000">
                <a:srgbClr val="e1b597">
                  <a:alpha val="0"/>
                </a:srgbClr>
              </a:gs>
              <a:gs pos="100000">
                <a:srgbClr val="e1b597">
                  <a:alpha val="0"/>
                </a:srgbClr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ko-KR" sz="4400" spc="-1" strike="noStrike">
                <a:latin typeface="Noto Sans CJK KR"/>
              </a:rPr>
              <a:t>제목 텍스트의 서식을 </a:t>
            </a:r>
            <a:r>
              <a:rPr b="0" lang="ko-KR" sz="4400" spc="-1" strike="noStrike">
                <a:latin typeface="Noto Sans CJK KR"/>
              </a:rPr>
              <a:t>편집하려면 </a:t>
            </a:r>
            <a:r>
              <a:rPr b="0" lang="ko-KR" sz="4400" spc="-1" strike="noStrike">
                <a:latin typeface="Noto Sans CJK KR"/>
              </a:rPr>
              <a:t>클릭하십시오</a:t>
            </a:r>
            <a:r>
              <a:rPr b="0" lang="en-US" sz="4400" spc="-1" strike="noStrike">
                <a:latin typeface="Noto Sans CJK KR"/>
              </a:rPr>
              <a:t>.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latin typeface="Noto Sans CJK KR"/>
              </a:rPr>
              <a:t>개요 텍스트의 서식을 편집하려면 클릭하십시오</a:t>
            </a:r>
            <a:endParaRPr b="0" lang="en-US" sz="3200" spc="-1" strike="noStrike">
              <a:latin typeface="Noto Sans CJK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KR"/>
              </a:rPr>
              <a:t>2</a:t>
            </a:r>
            <a:r>
              <a:rPr b="0" lang="ko-KR" sz="2800" spc="-1" strike="noStrike">
                <a:latin typeface="Noto Sans CJK KR"/>
              </a:rPr>
              <a:t>번째 개요 수준</a:t>
            </a:r>
            <a:endParaRPr b="0" lang="en-US" sz="2800" spc="-1" strike="noStrike">
              <a:latin typeface="Noto Sans CJK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KR"/>
              </a:rPr>
              <a:t>3</a:t>
            </a:r>
            <a:r>
              <a:rPr b="0" lang="ko-KR" sz="2400" spc="-1" strike="noStrike">
                <a:latin typeface="Noto Sans CJK KR"/>
              </a:rPr>
              <a:t>번째 개요 수준</a:t>
            </a:r>
            <a:endParaRPr b="0" lang="en-US" sz="2400" spc="-1" strike="noStrike">
              <a:latin typeface="Noto Sans CJK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KR"/>
              </a:rPr>
              <a:t>4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5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6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7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10020240" y="0"/>
            <a:ext cx="2171160" cy="6857280"/>
          </a:xfrm>
          <a:custGeom>
            <a:avLst/>
            <a:gdLst/>
            <a:ahLst/>
            <a:rect l="l" t="t" r="r" b="b"/>
            <a:pathLst>
              <a:path w="3013142" h="6858000">
                <a:moveTo>
                  <a:pt x="3013142" y="789038"/>
                </a:moveTo>
                <a:lnTo>
                  <a:pt x="3013142" y="6858000"/>
                </a:lnTo>
                <a:lnTo>
                  <a:pt x="0" y="6858000"/>
                </a:lnTo>
                <a:lnTo>
                  <a:pt x="215123" y="6689865"/>
                </a:lnTo>
                <a:cubicBezTo>
                  <a:pt x="1923944" y="5287286"/>
                  <a:pt x="3013142" y="3164669"/>
                  <a:pt x="3013142" y="789038"/>
                </a:cubicBezTo>
                <a:close/>
                <a:moveTo>
                  <a:pt x="3013142" y="22122"/>
                </a:moveTo>
                <a:lnTo>
                  <a:pt x="3013142" y="789038"/>
                </a:lnTo>
                <a:cubicBezTo>
                  <a:pt x="3013142" y="657059"/>
                  <a:pt x="3009780" y="525860"/>
                  <a:pt x="3003137" y="395522"/>
                </a:cubicBezTo>
                <a:lnTo>
                  <a:pt x="2998709" y="337609"/>
                </a:lnTo>
                <a:close/>
                <a:moveTo>
                  <a:pt x="3012026" y="0"/>
                </a:moveTo>
                <a:lnTo>
                  <a:pt x="3013142" y="0"/>
                </a:lnTo>
                <a:lnTo>
                  <a:pt x="3013142" y="22122"/>
                </a:lnTo>
                <a:close/>
              </a:path>
            </a:pathLst>
          </a:custGeom>
          <a:gradFill rotWithShape="0">
            <a:gsLst>
              <a:gs pos="0">
                <a:srgbClr val="f6deb0">
                  <a:alpha val="34117"/>
                </a:srgbClr>
              </a:gs>
              <a:gs pos="100000">
                <a:srgbClr val="b75129">
                  <a:alpha val="4313"/>
                </a:srgbClr>
              </a:gs>
            </a:gsLst>
            <a:lin ang="21594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2"/>
          <p:cNvSpPr/>
          <p:nvPr/>
        </p:nvSpPr>
        <p:spPr>
          <a:xfrm>
            <a:off x="7683480" y="4267080"/>
            <a:ext cx="4507920" cy="2590200"/>
          </a:xfrm>
          <a:custGeom>
            <a:avLst/>
            <a:gdLst/>
            <a:ahLst/>
            <a:rect l="l" t="t" r="r" b="b"/>
            <a:pathLst>
              <a:path w="10911074" h="6858000">
                <a:moveTo>
                  <a:pt x="10911074" y="22122"/>
                </a:moveTo>
                <a:lnTo>
                  <a:pt x="10911074" y="6858000"/>
                </a:lnTo>
                <a:lnTo>
                  <a:pt x="0" y="6858000"/>
                </a:lnTo>
                <a:lnTo>
                  <a:pt x="492446" y="6822971"/>
                </a:lnTo>
                <a:cubicBezTo>
                  <a:pt x="6391877" y="6318359"/>
                  <a:pt x="10911074" y="3465679"/>
                  <a:pt x="10911074" y="22122"/>
                </a:cubicBezTo>
                <a:close/>
                <a:moveTo>
                  <a:pt x="10910075" y="0"/>
                </a:moveTo>
                <a:lnTo>
                  <a:pt x="10911074" y="0"/>
                </a:lnTo>
                <a:lnTo>
                  <a:pt x="10911074" y="22122"/>
                </a:lnTo>
                <a:close/>
              </a:path>
            </a:pathLst>
          </a:custGeom>
          <a:gradFill rotWithShape="0">
            <a:gsLst>
              <a:gs pos="0">
                <a:srgbClr val="f6deb0">
                  <a:alpha val="34117"/>
                </a:srgbClr>
              </a:gs>
              <a:gs pos="100000">
                <a:srgbClr val="f6deb0">
                  <a:alpha val="13333"/>
                </a:srgbClr>
              </a:gs>
            </a:gsLst>
            <a:lin ang="21594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9" name="Picture 22" descr="A screen shot of a computer&#10;&#10;Description automatically generated"/>
          <p:cNvPicPr/>
          <p:nvPr/>
        </p:nvPicPr>
        <p:blipFill>
          <a:blip r:embed="rId2"/>
          <a:srcRect l="0" t="0" r="4800" b="0"/>
          <a:stretch/>
        </p:blipFill>
        <p:spPr>
          <a:xfrm>
            <a:off x="3124080" y="552600"/>
            <a:ext cx="9066960" cy="5752440"/>
          </a:xfrm>
          <a:prstGeom prst="rect">
            <a:avLst/>
          </a:prstGeom>
          <a:ln>
            <a:noFill/>
          </a:ln>
        </p:spPr>
      </p:pic>
      <p:sp>
        <p:nvSpPr>
          <p:cNvPr id="8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ko-KR" sz="4400" spc="-1" strike="noStrike">
                <a:latin typeface="Noto Sans CJK KR"/>
              </a:rPr>
              <a:t>제목 텍스트의 서식을 </a:t>
            </a:r>
            <a:r>
              <a:rPr b="0" lang="ko-KR" sz="4400" spc="-1" strike="noStrike">
                <a:latin typeface="Noto Sans CJK KR"/>
              </a:rPr>
              <a:t>편집하려면 </a:t>
            </a:r>
            <a:r>
              <a:rPr b="0" lang="ko-KR" sz="4400" spc="-1" strike="noStrike">
                <a:latin typeface="Noto Sans CJK KR"/>
              </a:rPr>
              <a:t>클릭하십시오</a:t>
            </a:r>
            <a:r>
              <a:rPr b="0" lang="en-US" sz="4400" spc="-1" strike="noStrike">
                <a:latin typeface="Noto Sans CJK KR"/>
              </a:rPr>
              <a:t>.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latin typeface="Noto Sans CJK KR"/>
              </a:rPr>
              <a:t>개요 텍스트의 서식을 편집하려면 클릭하십시오</a:t>
            </a:r>
            <a:endParaRPr b="0" lang="en-US" sz="3200" spc="-1" strike="noStrike">
              <a:latin typeface="Noto Sans CJK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KR"/>
              </a:rPr>
              <a:t>2</a:t>
            </a:r>
            <a:r>
              <a:rPr b="0" lang="ko-KR" sz="2800" spc="-1" strike="noStrike">
                <a:latin typeface="Noto Sans CJK KR"/>
              </a:rPr>
              <a:t>번째 개요 수준</a:t>
            </a:r>
            <a:endParaRPr b="0" lang="en-US" sz="2800" spc="-1" strike="noStrike">
              <a:latin typeface="Noto Sans CJK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KR"/>
              </a:rPr>
              <a:t>3</a:t>
            </a:r>
            <a:r>
              <a:rPr b="0" lang="ko-KR" sz="2400" spc="-1" strike="noStrike">
                <a:latin typeface="Noto Sans CJK KR"/>
              </a:rPr>
              <a:t>번째 개요 수준</a:t>
            </a:r>
            <a:endParaRPr b="0" lang="en-US" sz="2400" spc="-1" strike="noStrike">
              <a:latin typeface="Noto Sans CJK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KR"/>
              </a:rPr>
              <a:t>4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5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6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7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ko-KR" sz="4400" spc="-1" strike="noStrike">
                <a:latin typeface="Noto Sans CJK KR"/>
              </a:rPr>
              <a:t>제목 텍스트의 서식을 </a:t>
            </a:r>
            <a:r>
              <a:rPr b="0" lang="ko-KR" sz="4400" spc="-1" strike="noStrike">
                <a:latin typeface="Noto Sans CJK KR"/>
              </a:rPr>
              <a:t>편집하려면 </a:t>
            </a:r>
            <a:r>
              <a:rPr b="0" lang="ko-KR" sz="4400" spc="-1" strike="noStrike">
                <a:latin typeface="Noto Sans CJK KR"/>
              </a:rPr>
              <a:t>클릭하십시오</a:t>
            </a:r>
            <a:r>
              <a:rPr b="0" lang="en-US" sz="4400" spc="-1" strike="noStrike">
                <a:latin typeface="Noto Sans CJK KR"/>
              </a:rPr>
              <a:t>.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latin typeface="Noto Sans CJK KR"/>
              </a:rPr>
              <a:t>개요 텍스트의 서식을 편집하려면 클릭하십시오</a:t>
            </a:r>
            <a:endParaRPr b="0" lang="en-US" sz="3200" spc="-1" strike="noStrike">
              <a:latin typeface="Noto Sans CJK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KR"/>
              </a:rPr>
              <a:t>2</a:t>
            </a:r>
            <a:r>
              <a:rPr b="0" lang="ko-KR" sz="2800" spc="-1" strike="noStrike">
                <a:latin typeface="Noto Sans CJK KR"/>
              </a:rPr>
              <a:t>번째 개요 수준</a:t>
            </a:r>
            <a:endParaRPr b="0" lang="en-US" sz="2800" spc="-1" strike="noStrike">
              <a:latin typeface="Noto Sans CJK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KR"/>
              </a:rPr>
              <a:t>3</a:t>
            </a:r>
            <a:r>
              <a:rPr b="0" lang="ko-KR" sz="2400" spc="-1" strike="noStrike">
                <a:latin typeface="Noto Sans CJK KR"/>
              </a:rPr>
              <a:t>번째 개요 수준</a:t>
            </a:r>
            <a:endParaRPr b="0" lang="en-US" sz="2400" spc="-1" strike="noStrike">
              <a:latin typeface="Noto Sans CJK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KR"/>
              </a:rPr>
              <a:t>4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5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6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7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slideLayout" Target="../slideLayouts/slideLayout13.xml"/><Relationship Id="rId1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image" Target="../media/image30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40" descr="A picture containing building, fence, outdoor, sitting&#10;&#10;Description automatically generated"/>
          <p:cNvPicPr/>
          <p:nvPr/>
        </p:nvPicPr>
        <p:blipFill>
          <a:blip r:embed="rId1"/>
          <a:stretch/>
        </p:blipFill>
        <p:spPr>
          <a:xfrm>
            <a:off x="-3348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163" name="CustomShape 1"/>
          <p:cNvSpPr/>
          <p:nvPr/>
        </p:nvSpPr>
        <p:spPr>
          <a:xfrm rot="10800000">
            <a:off x="720" y="3792960"/>
            <a:ext cx="12191400" cy="259020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3333"/>
                </a:srgbClr>
              </a:gs>
            </a:gsLst>
            <a:lin ang="135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2"/>
          <p:cNvSpPr/>
          <p:nvPr/>
        </p:nvSpPr>
        <p:spPr>
          <a:xfrm>
            <a:off x="335520" y="4271760"/>
            <a:ext cx="63367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6600" spc="-1" strike="noStrike">
                <a:solidFill>
                  <a:srgbClr val="ffffff"/>
                </a:solidFill>
                <a:latin typeface="Calibri Light"/>
                <a:ea typeface="HY바다L"/>
              </a:rPr>
              <a:t>Yourmeals</a:t>
            </a:r>
            <a:endParaRPr b="0" lang="en-US" sz="6600" spc="-1" strike="noStrike">
              <a:latin typeface="Noto Sans CJK KR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1295640" y="5517360"/>
            <a:ext cx="3935880" cy="38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Segoe UI Light"/>
              </a:rPr>
              <a:t>Presentation</a:t>
            </a:r>
            <a:endParaRPr b="0" lang="en-US" sz="2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icture 15_0" descr=""/>
          <p:cNvPicPr/>
          <p:nvPr/>
        </p:nvPicPr>
        <p:blipFill>
          <a:blip r:embed="rId1"/>
          <a:srcRect l="4869" t="5906" r="17548" b="10182"/>
          <a:stretch/>
        </p:blipFill>
        <p:spPr>
          <a:xfrm>
            <a:off x="587520" y="736560"/>
            <a:ext cx="7489080" cy="5384160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587520" y="736560"/>
            <a:ext cx="5736600" cy="5384160"/>
          </a:xfrm>
          <a:prstGeom prst="rect">
            <a:avLst/>
          </a:prstGeom>
          <a:solidFill>
            <a:srgbClr val="1b222c">
              <a:alpha val="97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2"/>
          <p:cNvSpPr/>
          <p:nvPr/>
        </p:nvSpPr>
        <p:spPr>
          <a:xfrm>
            <a:off x="431640" y="2057760"/>
            <a:ext cx="6692040" cy="4254840"/>
          </a:xfrm>
          <a:custGeom>
            <a:avLst/>
            <a:gdLst/>
            <a:ahLst/>
            <a:rect l="l" t="t" r="r" b="b"/>
            <a:pathLst>
              <a:path w="8883765" h="5648881">
                <a:moveTo>
                  <a:pt x="8883765" y="0"/>
                </a:moveTo>
                <a:lnTo>
                  <a:pt x="8883765" y="5648881"/>
                </a:lnTo>
                <a:lnTo>
                  <a:pt x="0" y="5648881"/>
                </a:lnTo>
                <a:lnTo>
                  <a:pt x="0" y="4321364"/>
                </a:lnTo>
                <a:lnTo>
                  <a:pt x="129878" y="4338417"/>
                </a:lnTo>
                <a:cubicBezTo>
                  <a:pt x="1316832" y="4525345"/>
                  <a:pt x="3046413" y="5117086"/>
                  <a:pt x="4292600" y="4559873"/>
                </a:cubicBezTo>
                <a:cubicBezTo>
                  <a:pt x="5850335" y="3863358"/>
                  <a:pt x="7290867" y="902794"/>
                  <a:pt x="8823486" y="31405"/>
                </a:cubicBezTo>
                <a:close/>
              </a:path>
            </a:pathLst>
          </a:custGeom>
          <a:gradFill rotWithShape="0">
            <a:gsLst>
              <a:gs pos="23000">
                <a:srgbClr val="ffffff">
                  <a:alpha val="0"/>
                </a:srgbClr>
              </a:gs>
              <a:gs pos="100000">
                <a:srgbClr val="ffffff">
                  <a:alpha val="10196"/>
                </a:srgbClr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5" name="Picture 14_1" descr=""/>
          <p:cNvPicPr/>
          <p:nvPr/>
        </p:nvPicPr>
        <p:blipFill>
          <a:blip r:embed="rId2"/>
          <a:srcRect l="26174" t="0" r="14443" b="0"/>
          <a:stretch/>
        </p:blipFill>
        <p:spPr>
          <a:xfrm>
            <a:off x="6083280" y="0"/>
            <a:ext cx="6108120" cy="6857280"/>
          </a:xfrm>
          <a:prstGeom prst="rect">
            <a:avLst/>
          </a:prstGeom>
          <a:ln>
            <a:noFill/>
          </a:ln>
        </p:spPr>
      </p:pic>
      <p:sp>
        <p:nvSpPr>
          <p:cNvPr id="306" name="CustomShape 3"/>
          <p:cNvSpPr/>
          <p:nvPr/>
        </p:nvSpPr>
        <p:spPr>
          <a:xfrm flipH="1">
            <a:off x="10391400" y="6356520"/>
            <a:ext cx="1215000" cy="364320"/>
          </a:xfrm>
          <a:prstGeom prst="roundRect">
            <a:avLst>
              <a:gd name="adj" fmla="val 50000"/>
            </a:avLst>
          </a:prstGeom>
          <a:gradFill rotWithShape="0">
            <a:gsLst>
              <a:gs pos="25000">
                <a:srgbClr val="e1b597">
                  <a:alpha val="0"/>
                </a:srgbClr>
              </a:gs>
              <a:gs pos="100000">
                <a:srgbClr val="e1b597">
                  <a:alpha val="0"/>
                </a:srgbClr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4"/>
          <p:cNvSpPr/>
          <p:nvPr/>
        </p:nvSpPr>
        <p:spPr>
          <a:xfrm>
            <a:off x="10972800" y="6356520"/>
            <a:ext cx="634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C585F30A-A9F2-4DAB-95DE-9544A40F6D14}" type="slidenum">
              <a:rPr b="0" lang="en-US" sz="1100" spc="-1" strike="noStrike">
                <a:solidFill>
                  <a:srgbClr val="ffffff"/>
                </a:solidFill>
                <a:latin typeface="Calibri"/>
              </a:rPr>
              <a:t>2</a:t>
            </a:fld>
            <a:endParaRPr b="0" lang="en-US" sz="1100" spc="-1" strike="noStrike">
              <a:latin typeface="Noto Sans CJK KR"/>
            </a:endParaRPr>
          </a:p>
        </p:txBody>
      </p:sp>
      <p:sp>
        <p:nvSpPr>
          <p:cNvPr id="308" name="CustomShape 5"/>
          <p:cNvSpPr/>
          <p:nvPr/>
        </p:nvSpPr>
        <p:spPr>
          <a:xfrm>
            <a:off x="864000" y="2880000"/>
            <a:ext cx="5218920" cy="82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Noto Sans CJK KR"/>
              </a:rPr>
              <a:t>Thank You :)</a:t>
            </a:r>
            <a:endParaRPr b="0" lang="en-US" sz="40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3" descr=""/>
          <p:cNvPicPr/>
          <p:nvPr/>
        </p:nvPicPr>
        <p:blipFill>
          <a:blip r:embed="rId1"/>
          <a:srcRect l="43448" t="0" r="18009" b="0"/>
          <a:stretch/>
        </p:blipFill>
        <p:spPr>
          <a:xfrm rot="16200000">
            <a:off x="4215960" y="-4215240"/>
            <a:ext cx="3758400" cy="12191400"/>
          </a:xfrm>
          <a:prstGeom prst="rect">
            <a:avLst/>
          </a:prstGeom>
          <a:ln>
            <a:noFill/>
          </a:ln>
        </p:spPr>
      </p:pic>
      <p:sp>
        <p:nvSpPr>
          <p:cNvPr id="167" name="CustomShape 1"/>
          <p:cNvSpPr/>
          <p:nvPr/>
        </p:nvSpPr>
        <p:spPr>
          <a:xfrm>
            <a:off x="29160" y="-12600"/>
            <a:ext cx="12191400" cy="3758400"/>
          </a:xfrm>
          <a:prstGeom prst="rect">
            <a:avLst/>
          </a:prstGeom>
          <a:solidFill>
            <a:srgbClr val="1b222c">
              <a:alpha val="97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2"/>
          <p:cNvSpPr/>
          <p:nvPr/>
        </p:nvSpPr>
        <p:spPr>
          <a:xfrm>
            <a:off x="725760" y="1998000"/>
            <a:ext cx="1359720" cy="596160"/>
          </a:xfrm>
          <a:prstGeom prst="round2SameRect">
            <a:avLst>
              <a:gd name="adj1" fmla="val 50000"/>
              <a:gd name="adj2" fmla="val 0"/>
            </a:avLst>
          </a:prstGeom>
          <a:gradFill rotWithShape="0">
            <a:gsLst>
              <a:gs pos="8000">
                <a:srgbClr val="e1b597">
                  <a:alpha val="0"/>
                </a:srgbClr>
              </a:gs>
              <a:gs pos="100000">
                <a:srgbClr val="e1b597">
                  <a:alpha val="29019"/>
                </a:srgbClr>
              </a:gs>
            </a:gsLst>
            <a:lin ang="16200000"/>
          </a:gra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3"/>
          <p:cNvSpPr/>
          <p:nvPr/>
        </p:nvSpPr>
        <p:spPr>
          <a:xfrm>
            <a:off x="575280" y="2155680"/>
            <a:ext cx="158616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ko-KR" sz="1800" spc="-1" strike="noStrike">
                <a:solidFill>
                  <a:srgbClr val="ffffff"/>
                </a:solidFill>
                <a:latin typeface="Calibri Light"/>
                <a:ea typeface="DejaVu Sans"/>
              </a:rPr>
              <a:t>오세준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584280" y="365040"/>
            <a:ext cx="11022840" cy="104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ko-KR" sz="3600" spc="-1" strike="noStrike">
                <a:solidFill>
                  <a:srgbClr val="ffffff"/>
                </a:solidFill>
                <a:latin typeface="Bahnschrift Light"/>
              </a:rPr>
              <a:t>팀원 소개</a:t>
            </a:r>
            <a:endParaRPr b="0" lang="en-US" sz="3600" spc="-1" strike="noStrike">
              <a:latin typeface="Noto Sans CJK KR"/>
            </a:endParaRPr>
          </a:p>
        </p:txBody>
      </p:sp>
      <p:grpSp>
        <p:nvGrpSpPr>
          <p:cNvPr id="171" name="Group 5"/>
          <p:cNvGrpSpPr/>
          <p:nvPr/>
        </p:nvGrpSpPr>
        <p:grpSpPr>
          <a:xfrm>
            <a:off x="1397160" y="2594880"/>
            <a:ext cx="5603760" cy="307440"/>
            <a:chOff x="1397160" y="2594880"/>
            <a:chExt cx="5603760" cy="307440"/>
          </a:xfrm>
        </p:grpSpPr>
        <p:sp>
          <p:nvSpPr>
            <p:cNvPr id="172" name="Line 6"/>
            <p:cNvSpPr/>
            <p:nvPr/>
          </p:nvSpPr>
          <p:spPr>
            <a:xfrm flipV="1">
              <a:off x="1397160" y="2594880"/>
              <a:ext cx="0" cy="268560"/>
            </a:xfrm>
            <a:prstGeom prst="line">
              <a:avLst/>
            </a:prstGeom>
            <a:ln w="6480">
              <a:solidFill>
                <a:srgbClr val="e1b59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Line 7"/>
            <p:cNvSpPr/>
            <p:nvPr/>
          </p:nvSpPr>
          <p:spPr>
            <a:xfrm flipV="1">
              <a:off x="3288960" y="2594880"/>
              <a:ext cx="0" cy="268560"/>
            </a:xfrm>
            <a:prstGeom prst="line">
              <a:avLst/>
            </a:prstGeom>
            <a:ln w="6480">
              <a:solidFill>
                <a:srgbClr val="e1b59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Line 8"/>
            <p:cNvSpPr/>
            <p:nvPr/>
          </p:nvSpPr>
          <p:spPr>
            <a:xfrm flipV="1">
              <a:off x="7000920" y="2633400"/>
              <a:ext cx="0" cy="268920"/>
            </a:xfrm>
            <a:prstGeom prst="line">
              <a:avLst/>
            </a:prstGeom>
            <a:ln w="6480">
              <a:solidFill>
                <a:srgbClr val="e1b59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5" name="CustomShape 9"/>
          <p:cNvSpPr/>
          <p:nvPr/>
        </p:nvSpPr>
        <p:spPr>
          <a:xfrm>
            <a:off x="688680" y="1879560"/>
            <a:ext cx="1359720" cy="711720"/>
          </a:xfrm>
          <a:prstGeom prst="round2SameRect">
            <a:avLst>
              <a:gd name="adj1" fmla="val 50000"/>
              <a:gd name="adj2" fmla="val 0"/>
            </a:avLst>
          </a:prstGeom>
          <a:noFill/>
          <a:ln w="6480">
            <a:solidFill>
              <a:srgbClr val="e1b597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76" name="그림 2" descr=""/>
          <p:cNvPicPr/>
          <p:nvPr/>
        </p:nvPicPr>
        <p:blipFill>
          <a:blip r:embed="rId2"/>
          <a:stretch/>
        </p:blipFill>
        <p:spPr>
          <a:xfrm>
            <a:off x="1200240" y="3138840"/>
            <a:ext cx="336600" cy="336600"/>
          </a:xfrm>
          <a:prstGeom prst="rect">
            <a:avLst/>
          </a:prstGeom>
          <a:ln>
            <a:noFill/>
          </a:ln>
        </p:spPr>
      </p:pic>
      <p:pic>
        <p:nvPicPr>
          <p:cNvPr id="177" name="그림 74" descr=""/>
          <p:cNvPicPr/>
          <p:nvPr/>
        </p:nvPicPr>
        <p:blipFill>
          <a:blip r:embed="rId3"/>
          <a:stretch/>
        </p:blipFill>
        <p:spPr>
          <a:xfrm>
            <a:off x="3088800" y="3138840"/>
            <a:ext cx="336600" cy="336600"/>
          </a:xfrm>
          <a:prstGeom prst="rect">
            <a:avLst/>
          </a:prstGeom>
          <a:ln>
            <a:noFill/>
          </a:ln>
        </p:spPr>
      </p:pic>
      <p:sp>
        <p:nvSpPr>
          <p:cNvPr id="178" name="CustomShape 10"/>
          <p:cNvSpPr/>
          <p:nvPr/>
        </p:nvSpPr>
        <p:spPr>
          <a:xfrm>
            <a:off x="2580480" y="1978920"/>
            <a:ext cx="1359720" cy="596160"/>
          </a:xfrm>
          <a:prstGeom prst="round2SameRect">
            <a:avLst>
              <a:gd name="adj1" fmla="val 50000"/>
              <a:gd name="adj2" fmla="val 0"/>
            </a:avLst>
          </a:prstGeom>
          <a:gradFill rotWithShape="0">
            <a:gsLst>
              <a:gs pos="8000">
                <a:srgbClr val="e1b597">
                  <a:alpha val="0"/>
                </a:srgbClr>
              </a:gs>
              <a:gs pos="100000">
                <a:srgbClr val="e1b597">
                  <a:alpha val="29019"/>
                </a:srgbClr>
              </a:gs>
            </a:gsLst>
            <a:lin ang="16200000"/>
          </a:gra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1"/>
          <p:cNvSpPr/>
          <p:nvPr/>
        </p:nvSpPr>
        <p:spPr>
          <a:xfrm>
            <a:off x="2580480" y="1879560"/>
            <a:ext cx="1359720" cy="711720"/>
          </a:xfrm>
          <a:prstGeom prst="round2SameRect">
            <a:avLst>
              <a:gd name="adj1" fmla="val 50000"/>
              <a:gd name="adj2" fmla="val 0"/>
            </a:avLst>
          </a:prstGeom>
          <a:noFill/>
          <a:ln w="6480">
            <a:solidFill>
              <a:srgbClr val="e1b59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12"/>
          <p:cNvSpPr/>
          <p:nvPr/>
        </p:nvSpPr>
        <p:spPr>
          <a:xfrm>
            <a:off x="2463840" y="2155680"/>
            <a:ext cx="158616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ko-KR" sz="1800" spc="-1" strike="noStrike">
                <a:solidFill>
                  <a:srgbClr val="ffffff"/>
                </a:solidFill>
                <a:latin typeface="Calibri Light"/>
                <a:ea typeface="DejaVu Sans"/>
              </a:rPr>
              <a:t>이승혁</a:t>
            </a:r>
            <a:endParaRPr b="0" lang="en-US" sz="1800" spc="-1" strike="noStrike">
              <a:latin typeface="Noto Sans CJK KR"/>
            </a:endParaRPr>
          </a:p>
        </p:txBody>
      </p:sp>
      <p:pic>
        <p:nvPicPr>
          <p:cNvPr id="181" name="그림 83" descr=""/>
          <p:cNvPicPr/>
          <p:nvPr/>
        </p:nvPicPr>
        <p:blipFill>
          <a:blip r:embed="rId4"/>
          <a:stretch/>
        </p:blipFill>
        <p:spPr>
          <a:xfrm>
            <a:off x="5015880" y="3095280"/>
            <a:ext cx="336600" cy="336600"/>
          </a:xfrm>
          <a:prstGeom prst="rect">
            <a:avLst/>
          </a:prstGeom>
          <a:ln>
            <a:noFill/>
          </a:ln>
        </p:spPr>
      </p:pic>
      <p:sp>
        <p:nvSpPr>
          <p:cNvPr id="182" name="CustomShape 13"/>
          <p:cNvSpPr/>
          <p:nvPr/>
        </p:nvSpPr>
        <p:spPr>
          <a:xfrm>
            <a:off x="4504320" y="1978920"/>
            <a:ext cx="1359720" cy="596160"/>
          </a:xfrm>
          <a:prstGeom prst="round2SameRect">
            <a:avLst>
              <a:gd name="adj1" fmla="val 50000"/>
              <a:gd name="adj2" fmla="val 0"/>
            </a:avLst>
          </a:prstGeom>
          <a:gradFill rotWithShape="0">
            <a:gsLst>
              <a:gs pos="8000">
                <a:srgbClr val="e1b597">
                  <a:alpha val="0"/>
                </a:srgbClr>
              </a:gs>
              <a:gs pos="100000">
                <a:srgbClr val="e1b597">
                  <a:alpha val="29019"/>
                </a:srgbClr>
              </a:gs>
            </a:gsLst>
            <a:lin ang="16200000"/>
          </a:gra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Line 14"/>
          <p:cNvSpPr/>
          <p:nvPr/>
        </p:nvSpPr>
        <p:spPr>
          <a:xfrm flipV="1">
            <a:off x="5184360" y="2613240"/>
            <a:ext cx="0" cy="268560"/>
          </a:xfrm>
          <a:prstGeom prst="line">
            <a:avLst/>
          </a:prstGeom>
          <a:ln w="6480">
            <a:solidFill>
              <a:srgbClr val="e1b59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15"/>
          <p:cNvSpPr/>
          <p:nvPr/>
        </p:nvSpPr>
        <p:spPr>
          <a:xfrm>
            <a:off x="4472640" y="1890360"/>
            <a:ext cx="1359720" cy="711720"/>
          </a:xfrm>
          <a:prstGeom prst="round2SameRect">
            <a:avLst>
              <a:gd name="adj1" fmla="val 50000"/>
              <a:gd name="adj2" fmla="val 0"/>
            </a:avLst>
          </a:prstGeom>
          <a:noFill/>
          <a:ln w="6480">
            <a:solidFill>
              <a:srgbClr val="e1b59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16"/>
          <p:cNvSpPr/>
          <p:nvPr/>
        </p:nvSpPr>
        <p:spPr>
          <a:xfrm>
            <a:off x="4390920" y="2169360"/>
            <a:ext cx="158616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ko-KR" sz="1800" spc="-1" strike="noStrike">
                <a:solidFill>
                  <a:srgbClr val="ffffff"/>
                </a:solidFill>
                <a:latin typeface="Calibri Light"/>
                <a:ea typeface="DejaVu Sans"/>
              </a:rPr>
              <a:t>이용민</a:t>
            </a:r>
            <a:endParaRPr b="0" lang="en-US" sz="1800" spc="-1" strike="noStrike">
              <a:latin typeface="Noto Sans CJK KR"/>
            </a:endParaRPr>
          </a:p>
        </p:txBody>
      </p:sp>
      <p:pic>
        <p:nvPicPr>
          <p:cNvPr id="186" name="그림 88" descr=""/>
          <p:cNvPicPr/>
          <p:nvPr/>
        </p:nvPicPr>
        <p:blipFill>
          <a:blip r:embed="rId5"/>
          <a:stretch/>
        </p:blipFill>
        <p:spPr>
          <a:xfrm>
            <a:off x="6832800" y="3114720"/>
            <a:ext cx="336600" cy="336600"/>
          </a:xfrm>
          <a:prstGeom prst="rect">
            <a:avLst/>
          </a:prstGeom>
          <a:ln>
            <a:noFill/>
          </a:ln>
        </p:spPr>
      </p:pic>
      <p:sp>
        <p:nvSpPr>
          <p:cNvPr id="187" name="CustomShape 17"/>
          <p:cNvSpPr/>
          <p:nvPr/>
        </p:nvSpPr>
        <p:spPr>
          <a:xfrm>
            <a:off x="6276960" y="1902240"/>
            <a:ext cx="1359720" cy="711720"/>
          </a:xfrm>
          <a:prstGeom prst="round2SameRect">
            <a:avLst>
              <a:gd name="adj1" fmla="val 50000"/>
              <a:gd name="adj2" fmla="val 0"/>
            </a:avLst>
          </a:prstGeom>
          <a:noFill/>
          <a:ln w="6480">
            <a:solidFill>
              <a:srgbClr val="e1b59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18"/>
          <p:cNvSpPr/>
          <p:nvPr/>
        </p:nvSpPr>
        <p:spPr>
          <a:xfrm>
            <a:off x="6163560" y="2185200"/>
            <a:ext cx="158616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ko-KR" sz="1800" spc="-1" strike="noStrike">
                <a:solidFill>
                  <a:srgbClr val="ffffff"/>
                </a:solidFill>
                <a:latin typeface="Calibri Light"/>
                <a:ea typeface="DejaVu Sans"/>
              </a:rPr>
              <a:t>유아람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89" name="CustomShape 19"/>
          <p:cNvSpPr/>
          <p:nvPr/>
        </p:nvSpPr>
        <p:spPr>
          <a:xfrm>
            <a:off x="6276960" y="1998000"/>
            <a:ext cx="1359720" cy="596160"/>
          </a:xfrm>
          <a:prstGeom prst="round2SameRect">
            <a:avLst>
              <a:gd name="adj1" fmla="val 50000"/>
              <a:gd name="adj2" fmla="val 0"/>
            </a:avLst>
          </a:prstGeom>
          <a:gradFill rotWithShape="0">
            <a:gsLst>
              <a:gs pos="8000">
                <a:srgbClr val="e1b597">
                  <a:alpha val="0"/>
                </a:srgbClr>
              </a:gs>
              <a:gs pos="100000">
                <a:srgbClr val="e1b597">
                  <a:alpha val="29019"/>
                </a:srgbClr>
              </a:gs>
            </a:gsLst>
            <a:lin ang="16200000"/>
          </a:gra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0" name="그림 93" descr=""/>
          <p:cNvPicPr/>
          <p:nvPr/>
        </p:nvPicPr>
        <p:blipFill>
          <a:blip r:embed="rId6"/>
          <a:stretch/>
        </p:blipFill>
        <p:spPr>
          <a:xfrm>
            <a:off x="8625240" y="3114720"/>
            <a:ext cx="336600" cy="336600"/>
          </a:xfrm>
          <a:prstGeom prst="rect">
            <a:avLst/>
          </a:prstGeom>
          <a:ln>
            <a:noFill/>
          </a:ln>
        </p:spPr>
      </p:pic>
      <p:sp>
        <p:nvSpPr>
          <p:cNvPr id="191" name="CustomShape 20"/>
          <p:cNvSpPr/>
          <p:nvPr/>
        </p:nvSpPr>
        <p:spPr>
          <a:xfrm>
            <a:off x="7918560" y="1902240"/>
            <a:ext cx="1359720" cy="711720"/>
          </a:xfrm>
          <a:prstGeom prst="round2SameRect">
            <a:avLst>
              <a:gd name="adj1" fmla="val 50000"/>
              <a:gd name="adj2" fmla="val 0"/>
            </a:avLst>
          </a:prstGeom>
          <a:noFill/>
          <a:ln w="6480">
            <a:solidFill>
              <a:srgbClr val="e1b59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21"/>
          <p:cNvSpPr/>
          <p:nvPr/>
        </p:nvSpPr>
        <p:spPr>
          <a:xfrm>
            <a:off x="7918560" y="1998000"/>
            <a:ext cx="1359720" cy="596160"/>
          </a:xfrm>
          <a:prstGeom prst="round2SameRect">
            <a:avLst>
              <a:gd name="adj1" fmla="val 50000"/>
              <a:gd name="adj2" fmla="val 0"/>
            </a:avLst>
          </a:prstGeom>
          <a:gradFill rotWithShape="0">
            <a:gsLst>
              <a:gs pos="8000">
                <a:srgbClr val="e1b597">
                  <a:alpha val="0"/>
                </a:srgbClr>
              </a:gs>
              <a:gs pos="100000">
                <a:srgbClr val="e1b597">
                  <a:alpha val="29019"/>
                </a:srgbClr>
              </a:gs>
            </a:gsLst>
            <a:lin ang="16200000"/>
          </a:gra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22"/>
          <p:cNvSpPr/>
          <p:nvPr/>
        </p:nvSpPr>
        <p:spPr>
          <a:xfrm>
            <a:off x="7805160" y="2169360"/>
            <a:ext cx="158616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ko-KR" sz="1800" spc="-1" strike="noStrike">
                <a:solidFill>
                  <a:srgbClr val="ffffff"/>
                </a:solidFill>
                <a:latin typeface="Calibri Light"/>
                <a:ea typeface="DejaVu Sans"/>
              </a:rPr>
              <a:t>조은채</a:t>
            </a:r>
            <a:endParaRPr b="0" lang="en-US" sz="1800" spc="-1" strike="noStrike">
              <a:latin typeface="Noto Sans CJK KR"/>
            </a:endParaRPr>
          </a:p>
        </p:txBody>
      </p:sp>
      <p:grpSp>
        <p:nvGrpSpPr>
          <p:cNvPr id="194" name="Group 23"/>
          <p:cNvGrpSpPr/>
          <p:nvPr/>
        </p:nvGrpSpPr>
        <p:grpSpPr>
          <a:xfrm>
            <a:off x="8791920" y="2633040"/>
            <a:ext cx="1597320" cy="268920"/>
            <a:chOff x="8791920" y="2633040"/>
            <a:chExt cx="1597320" cy="268920"/>
          </a:xfrm>
        </p:grpSpPr>
        <p:sp>
          <p:nvSpPr>
            <p:cNvPr id="195" name="Line 24"/>
            <p:cNvSpPr/>
            <p:nvPr/>
          </p:nvSpPr>
          <p:spPr>
            <a:xfrm flipV="1">
              <a:off x="8791920" y="2633040"/>
              <a:ext cx="0" cy="268920"/>
            </a:xfrm>
            <a:prstGeom prst="line">
              <a:avLst/>
            </a:prstGeom>
            <a:ln w="6480">
              <a:solidFill>
                <a:srgbClr val="e1b59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Line 25"/>
            <p:cNvSpPr/>
            <p:nvPr/>
          </p:nvSpPr>
          <p:spPr>
            <a:xfrm flipV="1">
              <a:off x="10389240" y="2633040"/>
              <a:ext cx="0" cy="268920"/>
            </a:xfrm>
            <a:prstGeom prst="line">
              <a:avLst/>
            </a:prstGeom>
            <a:ln w="6480">
              <a:solidFill>
                <a:srgbClr val="e1b59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97" name="그림 111" descr=""/>
          <p:cNvPicPr/>
          <p:nvPr/>
        </p:nvPicPr>
        <p:blipFill>
          <a:blip r:embed="rId7"/>
          <a:stretch/>
        </p:blipFill>
        <p:spPr>
          <a:xfrm>
            <a:off x="10221120" y="3114720"/>
            <a:ext cx="336600" cy="336600"/>
          </a:xfrm>
          <a:prstGeom prst="rect">
            <a:avLst/>
          </a:prstGeom>
          <a:ln>
            <a:noFill/>
          </a:ln>
        </p:spPr>
      </p:pic>
      <p:sp>
        <p:nvSpPr>
          <p:cNvPr id="198" name="CustomShape 26"/>
          <p:cNvSpPr/>
          <p:nvPr/>
        </p:nvSpPr>
        <p:spPr>
          <a:xfrm>
            <a:off x="9709560" y="1921320"/>
            <a:ext cx="1359720" cy="711720"/>
          </a:xfrm>
          <a:prstGeom prst="round2SameRect">
            <a:avLst>
              <a:gd name="adj1" fmla="val 50000"/>
              <a:gd name="adj2" fmla="val 0"/>
            </a:avLst>
          </a:prstGeom>
          <a:noFill/>
          <a:ln w="6480">
            <a:solidFill>
              <a:srgbClr val="e1b59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27"/>
          <p:cNvSpPr/>
          <p:nvPr/>
        </p:nvSpPr>
        <p:spPr>
          <a:xfrm>
            <a:off x="9596160" y="2169360"/>
            <a:ext cx="158616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ko-KR" sz="1800" spc="-1" strike="noStrike">
                <a:solidFill>
                  <a:srgbClr val="ffffff"/>
                </a:solidFill>
                <a:latin typeface="Calibri Light"/>
                <a:ea typeface="DejaVu Sans"/>
              </a:rPr>
              <a:t>신소미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00" name="CustomShape 28"/>
          <p:cNvSpPr/>
          <p:nvPr/>
        </p:nvSpPr>
        <p:spPr>
          <a:xfrm>
            <a:off x="9709560" y="1978920"/>
            <a:ext cx="1359720" cy="596160"/>
          </a:xfrm>
          <a:prstGeom prst="round2SameRect">
            <a:avLst>
              <a:gd name="adj1" fmla="val 50000"/>
              <a:gd name="adj2" fmla="val 0"/>
            </a:avLst>
          </a:prstGeom>
          <a:gradFill rotWithShape="0">
            <a:gsLst>
              <a:gs pos="8000">
                <a:srgbClr val="e1b597">
                  <a:alpha val="0"/>
                </a:srgbClr>
              </a:gs>
              <a:gs pos="100000">
                <a:srgbClr val="e1b597">
                  <a:alpha val="29019"/>
                </a:srgbClr>
              </a:gs>
            </a:gsLst>
            <a:lin ang="16200000"/>
          </a:gra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29"/>
          <p:cNvSpPr/>
          <p:nvPr/>
        </p:nvSpPr>
        <p:spPr>
          <a:xfrm>
            <a:off x="468000" y="4032000"/>
            <a:ext cx="1727640" cy="23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latin typeface="Noto Sans CJK KR"/>
              </a:rPr>
              <a:t>팀장</a:t>
            </a:r>
            <a:endParaRPr b="0" lang="en-US" sz="18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latin typeface="Noto Sans CJK KR"/>
              </a:rPr>
              <a:t>관리자 페이지</a:t>
            </a:r>
            <a:endParaRPr b="0" lang="en-US" sz="18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Noto Sans CJK KR"/>
              </a:rPr>
              <a:t>UI </a:t>
            </a:r>
            <a:r>
              <a:rPr b="0" lang="ko-KR" sz="1800" spc="-1" strike="noStrike">
                <a:latin typeface="Noto Sans CJK KR"/>
              </a:rPr>
              <a:t>총괄</a:t>
            </a:r>
            <a:endParaRPr b="0" lang="en-US" sz="18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latin typeface="Noto Sans CJK KR"/>
              </a:rPr>
              <a:t>개발 총괄 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02" name="CustomShape 30"/>
          <p:cNvSpPr/>
          <p:nvPr/>
        </p:nvSpPr>
        <p:spPr>
          <a:xfrm>
            <a:off x="2412000" y="4032000"/>
            <a:ext cx="1727640" cy="23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latin typeface="Noto Sans CJK KR"/>
              </a:rPr>
              <a:t>주문페이지</a:t>
            </a:r>
            <a:endParaRPr b="0" lang="en-US" sz="18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latin typeface="Noto Sans CJK KR"/>
              </a:rPr>
              <a:t>장바구니</a:t>
            </a:r>
            <a:endParaRPr b="0" lang="en-US" sz="18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Noto Sans CJK KR"/>
              </a:rPr>
              <a:t>API</a:t>
            </a:r>
            <a:endParaRPr b="0" lang="en-US" sz="18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Noto Sans CJK KR"/>
              </a:rPr>
              <a:t>UI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03" name="CustomShape 31"/>
          <p:cNvSpPr/>
          <p:nvPr/>
        </p:nvSpPr>
        <p:spPr>
          <a:xfrm>
            <a:off x="4284000" y="4032000"/>
            <a:ext cx="1727640" cy="23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latin typeface="Noto Sans CJK KR"/>
              </a:rPr>
              <a:t>발표자</a:t>
            </a:r>
            <a:endParaRPr b="0" lang="en-US" sz="18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latin typeface="Noto Sans CJK KR"/>
              </a:rPr>
              <a:t>마이페이지</a:t>
            </a:r>
            <a:endParaRPr b="0" lang="en-US" sz="18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latin typeface="Noto Sans CJK KR"/>
              </a:rPr>
              <a:t>회원페이지</a:t>
            </a:r>
            <a:endParaRPr b="0" lang="en-US" sz="18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Noto Sans CJK KR"/>
              </a:rPr>
              <a:t>UI</a:t>
            </a:r>
            <a:endParaRPr b="0" lang="en-US" sz="18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latin typeface="Noto Sans CJK KR"/>
              </a:rPr>
              <a:t>게시판 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04" name="CustomShape 32"/>
          <p:cNvSpPr/>
          <p:nvPr/>
        </p:nvSpPr>
        <p:spPr>
          <a:xfrm>
            <a:off x="6120000" y="4032000"/>
            <a:ext cx="1727640" cy="23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latin typeface="Noto Sans CJK KR"/>
              </a:rPr>
              <a:t>마이페이지</a:t>
            </a:r>
            <a:endParaRPr b="0" lang="en-US" sz="18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latin typeface="Noto Sans CJK KR"/>
              </a:rPr>
              <a:t>회원페이지</a:t>
            </a:r>
            <a:endParaRPr b="0" lang="en-US" sz="18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Noto Sans CJK KR"/>
              </a:rPr>
              <a:t>UI</a:t>
            </a:r>
            <a:endParaRPr b="0" lang="en-US" sz="18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latin typeface="Noto Sans CJK KR"/>
              </a:rPr>
              <a:t>게시판 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05" name="CustomShape 33"/>
          <p:cNvSpPr/>
          <p:nvPr/>
        </p:nvSpPr>
        <p:spPr>
          <a:xfrm>
            <a:off x="7920000" y="4032000"/>
            <a:ext cx="1727640" cy="23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ko-KR" sz="1800" spc="-1" strike="noStrike">
                <a:latin typeface="Noto Sans CJK KR"/>
              </a:rPr>
              <a:t>레시피</a:t>
            </a:r>
            <a:endParaRPr b="0" lang="en-US" sz="18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Noto Sans CJK KR"/>
              </a:rPr>
              <a:t>UI</a:t>
            </a:r>
            <a:endParaRPr b="0" lang="en-US" sz="18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latin typeface="Noto Sans CJK KR"/>
              </a:rPr>
              <a:t>게시판 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06" name="CustomShape 34"/>
          <p:cNvSpPr/>
          <p:nvPr/>
        </p:nvSpPr>
        <p:spPr>
          <a:xfrm>
            <a:off x="9540000" y="4032000"/>
            <a:ext cx="1727640" cy="23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Noto Sans CJK KR"/>
              </a:rPr>
              <a:t>UI</a:t>
            </a:r>
            <a:endParaRPr b="0" lang="en-US" sz="18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latin typeface="Noto Sans CJK KR"/>
              </a:rPr>
              <a:t>게시판 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oup 1"/>
          <p:cNvGrpSpPr/>
          <p:nvPr/>
        </p:nvGrpSpPr>
        <p:grpSpPr>
          <a:xfrm>
            <a:off x="0" y="0"/>
            <a:ext cx="12213720" cy="6857280"/>
            <a:chOff x="0" y="0"/>
            <a:chExt cx="12213720" cy="6857280"/>
          </a:xfrm>
        </p:grpSpPr>
        <p:pic>
          <p:nvPicPr>
            <p:cNvPr id="208" name="Picture 20" descr=""/>
            <p:cNvPicPr/>
            <p:nvPr/>
          </p:nvPicPr>
          <p:blipFill>
            <a:blip r:embed="rId1"/>
            <a:srcRect l="0" t="5906" r="623" b="10182"/>
            <a:stretch/>
          </p:blipFill>
          <p:spPr>
            <a:xfrm>
              <a:off x="0" y="0"/>
              <a:ext cx="12213720" cy="6855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9" name="CustomShape 2"/>
            <p:cNvSpPr/>
            <p:nvPr/>
          </p:nvSpPr>
          <p:spPr>
            <a:xfrm>
              <a:off x="0" y="0"/>
              <a:ext cx="12213720" cy="6857280"/>
            </a:xfrm>
            <a:prstGeom prst="roundRect">
              <a:avLst>
                <a:gd name="adj" fmla="val 0"/>
              </a:avLst>
            </a:prstGeom>
            <a:solidFill>
              <a:srgbClr val="1b222c">
                <a:alpha val="97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0" name="CustomShape 3"/>
          <p:cNvSpPr/>
          <p:nvPr/>
        </p:nvSpPr>
        <p:spPr>
          <a:xfrm>
            <a:off x="7264800" y="1450440"/>
            <a:ext cx="1595880" cy="1595880"/>
          </a:xfrm>
          <a:prstGeom prst="ellipse">
            <a:avLst/>
          </a:prstGeom>
          <a:solidFill>
            <a:srgbClr val="e1b597">
              <a:alpha val="77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4"/>
          <p:cNvSpPr/>
          <p:nvPr/>
        </p:nvSpPr>
        <p:spPr>
          <a:xfrm>
            <a:off x="7150680" y="1879560"/>
            <a:ext cx="433908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Bahnschrift Light"/>
                <a:ea typeface="DejaVu Sans"/>
              </a:rPr>
              <a:t>Yourmeal is</a:t>
            </a:r>
            <a:endParaRPr b="0" lang="en-US" sz="4800" spc="-1" strike="noStrike">
              <a:latin typeface="Noto Sans CJK KR"/>
            </a:endParaRPr>
          </a:p>
        </p:txBody>
      </p:sp>
      <p:sp>
        <p:nvSpPr>
          <p:cNvPr id="212" name="CustomShape 5"/>
          <p:cNvSpPr/>
          <p:nvPr/>
        </p:nvSpPr>
        <p:spPr>
          <a:xfrm flipH="1" flipV="1">
            <a:off x="3328920" y="-360"/>
            <a:ext cx="8883000" cy="5648040"/>
          </a:xfrm>
          <a:custGeom>
            <a:avLst/>
            <a:gdLst/>
            <a:ahLst/>
            <a:rect l="l" t="t" r="r" b="b"/>
            <a:pathLst>
              <a:path w="8883765" h="5648881">
                <a:moveTo>
                  <a:pt x="8883765" y="0"/>
                </a:moveTo>
                <a:lnTo>
                  <a:pt x="8883765" y="5648881"/>
                </a:lnTo>
                <a:lnTo>
                  <a:pt x="0" y="5648881"/>
                </a:lnTo>
                <a:lnTo>
                  <a:pt x="0" y="4321364"/>
                </a:lnTo>
                <a:lnTo>
                  <a:pt x="129878" y="4338417"/>
                </a:lnTo>
                <a:cubicBezTo>
                  <a:pt x="1316832" y="4525345"/>
                  <a:pt x="3046413" y="5117086"/>
                  <a:pt x="4292600" y="4559873"/>
                </a:cubicBezTo>
                <a:cubicBezTo>
                  <a:pt x="5850335" y="3863358"/>
                  <a:pt x="7290867" y="902794"/>
                  <a:pt x="8823486" y="31405"/>
                </a:cubicBezTo>
                <a:close/>
              </a:path>
            </a:pathLst>
          </a:custGeom>
          <a:gradFill rotWithShape="0">
            <a:gsLst>
              <a:gs pos="25000">
                <a:srgbClr val="e1b597">
                  <a:alpha val="0"/>
                </a:srgbClr>
              </a:gs>
              <a:gs pos="100000">
                <a:srgbClr val="e1b597">
                  <a:alpha val="12156"/>
                </a:srgbClr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Line 6"/>
          <p:cNvSpPr/>
          <p:nvPr/>
        </p:nvSpPr>
        <p:spPr>
          <a:xfrm>
            <a:off x="7290000" y="3200040"/>
            <a:ext cx="0" cy="1042560"/>
          </a:xfrm>
          <a:prstGeom prst="line">
            <a:avLst/>
          </a:prstGeom>
          <a:ln w="6480">
            <a:solidFill>
              <a:srgbClr val="e1b59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7"/>
          <p:cNvSpPr/>
          <p:nvPr/>
        </p:nvSpPr>
        <p:spPr>
          <a:xfrm>
            <a:off x="587520" y="4445640"/>
            <a:ext cx="3053880" cy="3018240"/>
          </a:xfrm>
          <a:prstGeom prst="rect">
            <a:avLst/>
          </a:prstGeom>
          <a:solidFill>
            <a:srgbClr val="e1b59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8"/>
          <p:cNvSpPr/>
          <p:nvPr/>
        </p:nvSpPr>
        <p:spPr>
          <a:xfrm>
            <a:off x="3701880" y="1295280"/>
            <a:ext cx="3053880" cy="3149280"/>
          </a:xfrm>
          <a:prstGeom prst="rect">
            <a:avLst/>
          </a:prstGeom>
          <a:solidFill>
            <a:srgbClr val="e1b59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6" name="Picture 16" descr=""/>
          <p:cNvPicPr/>
          <p:nvPr/>
        </p:nvPicPr>
        <p:blipFill>
          <a:blip r:embed="rId2"/>
          <a:srcRect l="35570" t="929" r="1910" b="5265"/>
          <a:stretch/>
        </p:blipFill>
        <p:spPr>
          <a:xfrm flipH="1">
            <a:off x="588240" y="1295280"/>
            <a:ext cx="6168240" cy="6168240"/>
          </a:xfrm>
          <a:prstGeom prst="rect">
            <a:avLst/>
          </a:prstGeom>
          <a:ln>
            <a:noFill/>
          </a:ln>
        </p:spPr>
      </p:pic>
      <p:sp>
        <p:nvSpPr>
          <p:cNvPr id="217" name="CustomShape 9"/>
          <p:cNvSpPr/>
          <p:nvPr/>
        </p:nvSpPr>
        <p:spPr>
          <a:xfrm>
            <a:off x="7386840" y="3398400"/>
            <a:ext cx="38664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ko-K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냉장고의 재료들로 멋진 한 끼를 할 수 있도록 레시피를 공유해드립니다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!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1"/>
          <p:cNvGrpSpPr/>
          <p:nvPr/>
        </p:nvGrpSpPr>
        <p:grpSpPr>
          <a:xfrm>
            <a:off x="0" y="2160"/>
            <a:ext cx="8883000" cy="6855120"/>
            <a:chOff x="0" y="2160"/>
            <a:chExt cx="8883000" cy="6855120"/>
          </a:xfrm>
        </p:grpSpPr>
        <p:pic>
          <p:nvPicPr>
            <p:cNvPr id="219" name="Picture 9" descr=""/>
            <p:cNvPicPr/>
            <p:nvPr/>
          </p:nvPicPr>
          <p:blipFill>
            <a:blip r:embed="rId1"/>
            <a:srcRect l="0" t="0" r="18007" b="5086"/>
            <a:stretch/>
          </p:blipFill>
          <p:spPr>
            <a:xfrm>
              <a:off x="0" y="2160"/>
              <a:ext cx="8883000" cy="6855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0" name="CustomShape 2"/>
            <p:cNvSpPr/>
            <p:nvPr/>
          </p:nvSpPr>
          <p:spPr>
            <a:xfrm>
              <a:off x="0" y="2160"/>
              <a:ext cx="8883000" cy="6855120"/>
            </a:xfrm>
            <a:prstGeom prst="roundRect">
              <a:avLst>
                <a:gd name="adj" fmla="val 0"/>
              </a:avLst>
            </a:prstGeom>
            <a:solidFill>
              <a:srgbClr val="1b222c">
                <a:alpha val="97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1" name="CustomShape 3"/>
          <p:cNvSpPr/>
          <p:nvPr/>
        </p:nvSpPr>
        <p:spPr>
          <a:xfrm flipV="1">
            <a:off x="0" y="-720"/>
            <a:ext cx="7974720" cy="4254840"/>
          </a:xfrm>
          <a:custGeom>
            <a:avLst/>
            <a:gdLst/>
            <a:ahLst/>
            <a:rect l="l" t="t" r="r" b="b"/>
            <a:pathLst>
              <a:path w="8883765" h="5648881">
                <a:moveTo>
                  <a:pt x="8883765" y="0"/>
                </a:moveTo>
                <a:lnTo>
                  <a:pt x="8883765" y="5648881"/>
                </a:lnTo>
                <a:lnTo>
                  <a:pt x="0" y="5648881"/>
                </a:lnTo>
                <a:lnTo>
                  <a:pt x="0" y="4321364"/>
                </a:lnTo>
                <a:lnTo>
                  <a:pt x="129878" y="4338417"/>
                </a:lnTo>
                <a:cubicBezTo>
                  <a:pt x="1316832" y="4525345"/>
                  <a:pt x="3046413" y="5117086"/>
                  <a:pt x="4292600" y="4559873"/>
                </a:cubicBezTo>
                <a:cubicBezTo>
                  <a:pt x="5850335" y="3863358"/>
                  <a:pt x="7290867" y="902794"/>
                  <a:pt x="8823486" y="31405"/>
                </a:cubicBezTo>
                <a:close/>
              </a:path>
            </a:pathLst>
          </a:custGeom>
          <a:gradFill rotWithShape="0">
            <a:gsLst>
              <a:gs pos="29000">
                <a:srgbClr val="ffffff">
                  <a:alpha val="0"/>
                </a:srgbClr>
              </a:gs>
              <a:gs pos="100000">
                <a:srgbClr val="ffffff">
                  <a:alpha val="10196"/>
                </a:srgbClr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4"/>
          <p:cNvSpPr/>
          <p:nvPr/>
        </p:nvSpPr>
        <p:spPr>
          <a:xfrm>
            <a:off x="1744200" y="3663000"/>
            <a:ext cx="550800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ko-KR" sz="1800" spc="-1" strike="noStrike">
                <a:solidFill>
                  <a:srgbClr val="ffffff"/>
                </a:solidFill>
                <a:latin typeface="Bahnschrift Light"/>
                <a:ea typeface="DejaVu Sans"/>
              </a:rPr>
              <a:t>재료는 있지만 레시피가 없어 요리를 못할 때</a:t>
            </a:r>
            <a:endParaRPr b="0" lang="en-US" sz="1800" spc="-1" strike="noStrike">
              <a:latin typeface="Noto Sans CJK KR"/>
            </a:endParaRPr>
          </a:p>
        </p:txBody>
      </p:sp>
      <p:pic>
        <p:nvPicPr>
          <p:cNvPr id="223" name="Picture 4" descr=""/>
          <p:cNvPicPr/>
          <p:nvPr/>
        </p:nvPicPr>
        <p:blipFill>
          <a:blip r:embed="rId2"/>
          <a:stretch/>
        </p:blipFill>
        <p:spPr>
          <a:xfrm>
            <a:off x="8139600" y="820800"/>
            <a:ext cx="3477240" cy="5216040"/>
          </a:xfrm>
          <a:prstGeom prst="rect">
            <a:avLst/>
          </a:prstGeom>
          <a:ln>
            <a:noFill/>
          </a:ln>
        </p:spPr>
      </p:pic>
      <p:sp>
        <p:nvSpPr>
          <p:cNvPr id="224" name="CustomShape 5"/>
          <p:cNvSpPr/>
          <p:nvPr/>
        </p:nvSpPr>
        <p:spPr>
          <a:xfrm>
            <a:off x="1744200" y="2815560"/>
            <a:ext cx="550800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ko-KR" sz="2800" spc="-1" strike="noStrike">
                <a:solidFill>
                  <a:srgbClr val="e1b597"/>
                </a:solidFill>
                <a:latin typeface="Calibri Light"/>
                <a:ea typeface="DejaVu Sans"/>
              </a:rPr>
              <a:t>레시피 공유</a:t>
            </a:r>
            <a:endParaRPr b="0" lang="en-US" sz="2800" spc="-1" strike="noStrike">
              <a:latin typeface="Noto Sans CJK KR"/>
            </a:endParaRPr>
          </a:p>
        </p:txBody>
      </p:sp>
      <p:sp>
        <p:nvSpPr>
          <p:cNvPr id="225" name="CustomShape 6"/>
          <p:cNvSpPr/>
          <p:nvPr/>
        </p:nvSpPr>
        <p:spPr>
          <a:xfrm>
            <a:off x="1744200" y="4621320"/>
            <a:ext cx="550800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ko-KR" sz="2800" spc="-1" strike="noStrike">
                <a:solidFill>
                  <a:srgbClr val="e1b597"/>
                </a:solidFill>
                <a:latin typeface="Calibri Light"/>
                <a:ea typeface="DejaVu Sans"/>
              </a:rPr>
              <a:t>간편한 식재료 주문</a:t>
            </a:r>
            <a:r>
              <a:rPr b="0" lang="en-US" sz="2800" spc="-1" strike="noStrike">
                <a:solidFill>
                  <a:srgbClr val="e1b597"/>
                </a:solidFill>
                <a:latin typeface="Calibri Light"/>
                <a:ea typeface="DejaVu Sans"/>
              </a:rPr>
              <a:t> </a:t>
            </a:r>
            <a:endParaRPr b="0" lang="en-US" sz="2800" spc="-1" strike="noStrike">
              <a:latin typeface="Noto Sans CJK KR"/>
            </a:endParaRPr>
          </a:p>
        </p:txBody>
      </p:sp>
      <p:sp>
        <p:nvSpPr>
          <p:cNvPr id="226" name="CustomShape 7"/>
          <p:cNvSpPr/>
          <p:nvPr/>
        </p:nvSpPr>
        <p:spPr>
          <a:xfrm>
            <a:off x="584280" y="945720"/>
            <a:ext cx="3555360" cy="104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Bahnschrift Light"/>
              </a:rPr>
              <a:t>Why Yourmeals</a:t>
            </a:r>
            <a:endParaRPr b="0" lang="en-US" sz="3600" spc="-1" strike="noStrike">
              <a:latin typeface="Noto Sans CJK KR"/>
            </a:endParaRPr>
          </a:p>
        </p:txBody>
      </p:sp>
      <p:sp>
        <p:nvSpPr>
          <p:cNvPr id="227" name="CustomShape 8"/>
          <p:cNvSpPr/>
          <p:nvPr/>
        </p:nvSpPr>
        <p:spPr>
          <a:xfrm>
            <a:off x="844920" y="2815560"/>
            <a:ext cx="583560" cy="583560"/>
          </a:xfrm>
          <a:prstGeom prst="ellipse">
            <a:avLst/>
          </a:prstGeom>
          <a:gradFill rotWithShape="0">
            <a:gsLst>
              <a:gs pos="36000">
                <a:srgbClr val="1b222c"/>
              </a:gs>
              <a:gs pos="100000">
                <a:srgbClr val="e1b597"/>
              </a:gs>
            </a:gsLst>
            <a:lin ang="30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9"/>
          <p:cNvSpPr/>
          <p:nvPr/>
        </p:nvSpPr>
        <p:spPr>
          <a:xfrm>
            <a:off x="844920" y="4621320"/>
            <a:ext cx="583560" cy="583560"/>
          </a:xfrm>
          <a:prstGeom prst="ellipse">
            <a:avLst/>
          </a:prstGeom>
          <a:gradFill rotWithShape="0">
            <a:gsLst>
              <a:gs pos="36000">
                <a:srgbClr val="1b222c"/>
              </a:gs>
              <a:gs pos="100000">
                <a:srgbClr val="e1b597"/>
              </a:gs>
            </a:gsLst>
            <a:lin ang="30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10"/>
          <p:cNvSpPr/>
          <p:nvPr/>
        </p:nvSpPr>
        <p:spPr>
          <a:xfrm>
            <a:off x="584280" y="2754000"/>
            <a:ext cx="84420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01</a:t>
            </a:r>
            <a:endParaRPr b="0" lang="en-US" sz="4000" spc="-1" strike="noStrike">
              <a:latin typeface="Noto Sans CJK KR"/>
            </a:endParaRPr>
          </a:p>
        </p:txBody>
      </p:sp>
      <p:sp>
        <p:nvSpPr>
          <p:cNvPr id="230" name="CustomShape 11"/>
          <p:cNvSpPr/>
          <p:nvPr/>
        </p:nvSpPr>
        <p:spPr>
          <a:xfrm>
            <a:off x="584280" y="4559760"/>
            <a:ext cx="84420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02</a:t>
            </a:r>
            <a:endParaRPr b="0" lang="en-US" sz="4000" spc="-1" strike="noStrike">
              <a:latin typeface="Noto Sans CJK KR"/>
            </a:endParaRPr>
          </a:p>
        </p:txBody>
      </p:sp>
      <p:sp>
        <p:nvSpPr>
          <p:cNvPr id="231" name="Line 12"/>
          <p:cNvSpPr/>
          <p:nvPr/>
        </p:nvSpPr>
        <p:spPr>
          <a:xfrm>
            <a:off x="1744200" y="4426200"/>
            <a:ext cx="5508720" cy="0"/>
          </a:xfrm>
          <a:prstGeom prst="line">
            <a:avLst/>
          </a:prstGeom>
          <a:ln w="6480">
            <a:solidFill>
              <a:srgbClr val="e1b59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13"/>
          <p:cNvSpPr/>
          <p:nvPr/>
        </p:nvSpPr>
        <p:spPr>
          <a:xfrm>
            <a:off x="1687680" y="5407200"/>
            <a:ext cx="550800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ko-KR" sz="1800" spc="-1" strike="noStrike">
                <a:solidFill>
                  <a:srgbClr val="ffffff"/>
                </a:solidFill>
                <a:latin typeface="Bahnschrift Light"/>
                <a:ea typeface="DejaVu Sans"/>
              </a:rPr>
              <a:t>레시피는 있지만 재료가 없어 요리를 못할 때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3" descr=""/>
          <p:cNvPicPr/>
          <p:nvPr/>
        </p:nvPicPr>
        <p:blipFill>
          <a:blip r:embed="rId1"/>
          <a:srcRect l="276" t="11769" r="23427" b="24105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234" name="CustomShape 1"/>
          <p:cNvSpPr/>
          <p:nvPr/>
        </p:nvSpPr>
        <p:spPr>
          <a:xfrm>
            <a:off x="0" y="2160"/>
            <a:ext cx="12191400" cy="6855120"/>
          </a:xfrm>
          <a:prstGeom prst="roundRect">
            <a:avLst>
              <a:gd name="adj" fmla="val 0"/>
            </a:avLst>
          </a:prstGeom>
          <a:gradFill rotWithShape="0">
            <a:gsLst>
              <a:gs pos="4000">
                <a:srgbClr val="1b222c">
                  <a:alpha val="90196"/>
                </a:srgbClr>
              </a:gs>
              <a:gs pos="100000">
                <a:srgbClr val="1b222c">
                  <a:alpha val="90196"/>
                </a:srgbClr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2"/>
          <p:cNvSpPr/>
          <p:nvPr/>
        </p:nvSpPr>
        <p:spPr>
          <a:xfrm>
            <a:off x="584280" y="1143720"/>
            <a:ext cx="2602800" cy="3249000"/>
          </a:xfrm>
          <a:prstGeom prst="rect">
            <a:avLst/>
          </a:prstGeom>
          <a:solidFill>
            <a:srgbClr val="e1b59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3"/>
          <p:cNvSpPr/>
          <p:nvPr/>
        </p:nvSpPr>
        <p:spPr>
          <a:xfrm>
            <a:off x="1231920" y="1832040"/>
            <a:ext cx="5320440" cy="38815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Line 4"/>
          <p:cNvSpPr/>
          <p:nvPr/>
        </p:nvSpPr>
        <p:spPr>
          <a:xfrm>
            <a:off x="1193760" y="1637280"/>
            <a:ext cx="5155920" cy="0"/>
          </a:xfrm>
          <a:prstGeom prst="line">
            <a:avLst/>
          </a:prstGeom>
          <a:ln w="6480">
            <a:solidFill>
              <a:srgbClr val="7066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Line 5"/>
          <p:cNvSpPr/>
          <p:nvPr/>
        </p:nvSpPr>
        <p:spPr>
          <a:xfrm flipV="1">
            <a:off x="1028520" y="1815120"/>
            <a:ext cx="0" cy="3222000"/>
          </a:xfrm>
          <a:prstGeom prst="line">
            <a:avLst/>
          </a:prstGeom>
          <a:ln w="6480">
            <a:solidFill>
              <a:srgbClr val="7066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39" name="Group 6"/>
          <p:cNvGrpSpPr/>
          <p:nvPr/>
        </p:nvGrpSpPr>
        <p:grpSpPr>
          <a:xfrm>
            <a:off x="1616760" y="2279880"/>
            <a:ext cx="4514760" cy="2889720"/>
            <a:chOff x="1616760" y="2279880"/>
            <a:chExt cx="4514760" cy="2889720"/>
          </a:xfrm>
        </p:grpSpPr>
        <p:sp>
          <p:nvSpPr>
            <p:cNvPr id="240" name="CustomShape 7"/>
            <p:cNvSpPr/>
            <p:nvPr/>
          </p:nvSpPr>
          <p:spPr>
            <a:xfrm>
              <a:off x="1653120" y="2279880"/>
              <a:ext cx="4478400" cy="54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600" spc="-1" strike="noStrike">
                  <a:solidFill>
                    <a:srgbClr val="1b222c"/>
                  </a:solidFill>
                  <a:latin typeface="Bahnschrift Light"/>
                  <a:ea typeface="DejaVu Sans"/>
                </a:rPr>
                <a:t>Motivation</a:t>
              </a:r>
              <a:endParaRPr b="0" lang="en-US" sz="3600" spc="-1" strike="noStrike">
                <a:latin typeface="Noto Sans CJK KR"/>
              </a:endParaRPr>
            </a:p>
          </p:txBody>
        </p:sp>
        <p:sp>
          <p:nvSpPr>
            <p:cNvPr id="241" name="CustomShape 8"/>
            <p:cNvSpPr/>
            <p:nvPr/>
          </p:nvSpPr>
          <p:spPr>
            <a:xfrm>
              <a:off x="1616760" y="4529880"/>
              <a:ext cx="4478400" cy="639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marL="285840" indent="-285120">
                <a:lnSpc>
                  <a:spcPct val="100000"/>
                </a:lnSpc>
                <a:buClr>
                  <a:srgbClr val="1b222c"/>
                </a:buClr>
                <a:buFont typeface="Arial"/>
                <a:buChar char="•"/>
              </a:pPr>
              <a:r>
                <a:rPr b="1" lang="ko-KR" sz="1400" spc="-1" strike="noStrike">
                  <a:solidFill>
                    <a:srgbClr val="1b222c"/>
                  </a:solidFill>
                  <a:latin typeface="Bahnschrift Light"/>
                  <a:ea typeface="DejaVu Sans"/>
                </a:rPr>
                <a:t>먹고 남은 음식</a:t>
              </a:r>
              <a:r>
                <a:rPr b="1" lang="en-US" sz="1400" spc="-1" strike="noStrike">
                  <a:solidFill>
                    <a:srgbClr val="1b222c"/>
                  </a:solidFill>
                  <a:latin typeface="Bahnschrift Light"/>
                  <a:ea typeface="DejaVu Sans"/>
                </a:rPr>
                <a:t>, </a:t>
              </a:r>
              <a:r>
                <a:rPr b="1" lang="ko-KR" sz="1400" spc="-1" strike="noStrike">
                  <a:solidFill>
                    <a:srgbClr val="1b222c"/>
                  </a:solidFill>
                  <a:latin typeface="Bahnschrift Light"/>
                  <a:ea typeface="DejaVu Sans"/>
                </a:rPr>
                <a:t>여분의 식재료를 처분하지 못해  증가하는 음식물쓰레기로 인하여 심각한 환경피해가 일어나고 있습니다</a:t>
              </a:r>
              <a:r>
                <a:rPr b="1" lang="en-US" sz="1400" spc="-1" strike="noStrike">
                  <a:solidFill>
                    <a:srgbClr val="1b222c"/>
                  </a:solidFill>
                  <a:latin typeface="Bahnschrift Light"/>
                  <a:ea typeface="DejaVu Sans"/>
                </a:rPr>
                <a:t>.</a:t>
              </a:r>
              <a:endParaRPr b="0" lang="en-US" sz="1400" spc="-1" strike="noStrike">
                <a:latin typeface="Noto Sans CJK KR"/>
              </a:endParaRPr>
            </a:p>
          </p:txBody>
        </p:sp>
      </p:grpSp>
      <p:grpSp>
        <p:nvGrpSpPr>
          <p:cNvPr id="242" name="Group 9"/>
          <p:cNvGrpSpPr/>
          <p:nvPr/>
        </p:nvGrpSpPr>
        <p:grpSpPr>
          <a:xfrm>
            <a:off x="6872760" y="3474360"/>
            <a:ext cx="110160" cy="596520"/>
            <a:chOff x="6872760" y="3474360"/>
            <a:chExt cx="110160" cy="596520"/>
          </a:xfrm>
        </p:grpSpPr>
        <p:sp>
          <p:nvSpPr>
            <p:cNvPr id="243" name="CustomShape 10"/>
            <p:cNvSpPr/>
            <p:nvPr/>
          </p:nvSpPr>
          <p:spPr>
            <a:xfrm>
              <a:off x="6872760" y="3474360"/>
              <a:ext cx="110160" cy="110160"/>
            </a:xfrm>
            <a:prstGeom prst="ellipse">
              <a:avLst/>
            </a:prstGeom>
            <a:solidFill>
              <a:srgbClr val="e1b59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CustomShape 11"/>
            <p:cNvSpPr/>
            <p:nvPr/>
          </p:nvSpPr>
          <p:spPr>
            <a:xfrm>
              <a:off x="6872760" y="3717720"/>
              <a:ext cx="110160" cy="110160"/>
            </a:xfrm>
            <a:prstGeom prst="ellipse">
              <a:avLst/>
            </a:prstGeom>
            <a:solidFill>
              <a:srgbClr val="e1b59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" name="CustomShape 12"/>
            <p:cNvSpPr/>
            <p:nvPr/>
          </p:nvSpPr>
          <p:spPr>
            <a:xfrm>
              <a:off x="6872760" y="3960720"/>
              <a:ext cx="110160" cy="110160"/>
            </a:xfrm>
            <a:prstGeom prst="ellipse">
              <a:avLst/>
            </a:prstGeom>
            <a:solidFill>
              <a:srgbClr val="e1b59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6" name="CustomShape 13"/>
          <p:cNvSpPr/>
          <p:nvPr/>
        </p:nvSpPr>
        <p:spPr>
          <a:xfrm flipH="1">
            <a:off x="10391400" y="6356520"/>
            <a:ext cx="1215000" cy="364320"/>
          </a:xfrm>
          <a:prstGeom prst="roundRect">
            <a:avLst>
              <a:gd name="adj" fmla="val 50000"/>
            </a:avLst>
          </a:prstGeom>
          <a:gradFill rotWithShape="0">
            <a:gsLst>
              <a:gs pos="25000">
                <a:srgbClr val="e1b597">
                  <a:alpha val="0"/>
                </a:srgbClr>
              </a:gs>
              <a:gs pos="100000">
                <a:srgbClr val="e1b597">
                  <a:alpha val="0"/>
                </a:srgbClr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14"/>
          <p:cNvSpPr/>
          <p:nvPr/>
        </p:nvSpPr>
        <p:spPr>
          <a:xfrm>
            <a:off x="1616760" y="3452760"/>
            <a:ext cx="447840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85840" indent="-285120">
              <a:lnSpc>
                <a:spcPct val="100000"/>
              </a:lnSpc>
              <a:buClr>
                <a:srgbClr val="1b222c"/>
              </a:buClr>
              <a:buFont typeface="Arial"/>
              <a:buChar char="•"/>
            </a:pPr>
            <a:r>
              <a:rPr b="1" lang="ko-KR" sz="1400" spc="-1" strike="noStrike">
                <a:solidFill>
                  <a:srgbClr val="1b222c"/>
                </a:solidFill>
                <a:latin typeface="Bahnschrift Light"/>
                <a:ea typeface="DejaVu Sans"/>
              </a:rPr>
              <a:t>코로나로 인하여</a:t>
            </a:r>
            <a:r>
              <a:rPr b="1" lang="en-US" sz="1400" spc="-1" strike="noStrike">
                <a:solidFill>
                  <a:srgbClr val="1b222c"/>
                </a:solidFill>
                <a:latin typeface="Bahnschrift Light"/>
                <a:ea typeface="DejaVu Sans"/>
              </a:rPr>
              <a:t> 집에 있는 시간이 많아진 요즘</a:t>
            </a:r>
            <a:r>
              <a:rPr b="1" lang="en-US" sz="1400" spc="-1" strike="noStrike">
                <a:solidFill>
                  <a:srgbClr val="1b222c"/>
                </a:solidFill>
                <a:latin typeface="Bahnschrift Light"/>
                <a:ea typeface="DejaVu Sans"/>
              </a:rPr>
              <a:t>, </a:t>
            </a:r>
            <a:r>
              <a:rPr b="1" lang="ko-KR" sz="1400" spc="-1" strike="noStrike">
                <a:solidFill>
                  <a:srgbClr val="1b222c"/>
                </a:solidFill>
                <a:latin typeface="Bahnschrift Light"/>
                <a:ea typeface="DejaVu Sans"/>
              </a:rPr>
              <a:t>요리를 하지 못하여 배달음식만을 먹는 사람들이 증가하고 있습니다</a:t>
            </a:r>
            <a:r>
              <a:rPr b="1" lang="en-US" sz="1400" spc="-1" strike="noStrike">
                <a:solidFill>
                  <a:srgbClr val="1b222c"/>
                </a:solidFill>
                <a:latin typeface="Bahnschrift Light"/>
                <a:ea typeface="DejaVu Sans"/>
              </a:rPr>
              <a:t>.</a:t>
            </a:r>
            <a:endParaRPr b="0" lang="en-US" sz="14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9" descr="A screen shot of a computer&#10;&#10;Description automatically generated"/>
          <p:cNvPicPr/>
          <p:nvPr/>
        </p:nvPicPr>
        <p:blipFill>
          <a:blip r:embed="rId1"/>
          <a:srcRect l="0" t="0" r="4800" b="0"/>
          <a:stretch/>
        </p:blipFill>
        <p:spPr>
          <a:xfrm>
            <a:off x="3124080" y="552600"/>
            <a:ext cx="9066960" cy="5752440"/>
          </a:xfrm>
          <a:prstGeom prst="rect">
            <a:avLst/>
          </a:prstGeom>
          <a:ln>
            <a:noFill/>
          </a:ln>
        </p:spPr>
      </p:pic>
      <p:sp>
        <p:nvSpPr>
          <p:cNvPr id="249" name="CustomShape 1"/>
          <p:cNvSpPr/>
          <p:nvPr/>
        </p:nvSpPr>
        <p:spPr>
          <a:xfrm>
            <a:off x="685800" y="1944720"/>
            <a:ext cx="29120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595959"/>
                </a:solidFill>
                <a:latin typeface="Calibri"/>
                <a:ea typeface="DejaVu Sans"/>
              </a:rPr>
              <a:t>Bench</a:t>
            </a:r>
            <a:endParaRPr b="0" lang="en-US" sz="4000" spc="-1" strike="noStrike">
              <a:latin typeface="Noto Sans CJK KR"/>
            </a:endParaRPr>
          </a:p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595959"/>
                </a:solidFill>
                <a:latin typeface="Calibri"/>
                <a:ea typeface="DejaVu Sans"/>
              </a:rPr>
              <a:t>Marking</a:t>
            </a:r>
            <a:endParaRPr b="0" lang="en-US" sz="4000" spc="-1" strike="noStrike">
              <a:latin typeface="Noto Sans CJK KR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685800" y="3201840"/>
            <a:ext cx="226584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ko-KR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만개의레시피</a:t>
            </a:r>
            <a:endParaRPr b="0" lang="en-US" sz="2400" spc="-1" strike="noStrike">
              <a:latin typeface="Noto Sans CJK KR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latin typeface="Noto Sans CJK KR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4320000" y="864000"/>
            <a:ext cx="7199640" cy="4558680"/>
          </a:xfrm>
          <a:prstGeom prst="rect">
            <a:avLst/>
          </a:prstGeom>
          <a:ln>
            <a:noFill/>
          </a:ln>
        </p:spPr>
      </p:pic>
      <p:sp>
        <p:nvSpPr>
          <p:cNvPr id="252" name="CustomShape 3"/>
          <p:cNvSpPr/>
          <p:nvPr/>
        </p:nvSpPr>
        <p:spPr>
          <a:xfrm>
            <a:off x="648000" y="3777840"/>
            <a:ext cx="2526480" cy="32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대형 레시피 사이트</a:t>
            </a:r>
            <a:endParaRPr b="0" lang="en-US" sz="18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다양한 방법으로 레시피 공유 </a:t>
            </a:r>
            <a:endParaRPr b="0" lang="en-US" sz="18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다양한 분류 기능</a:t>
            </a:r>
            <a:endParaRPr b="0" lang="en-US" sz="18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식재료 구매가 가능한 만개의스토어 사이트 </a:t>
            </a:r>
            <a:endParaRPr b="0" lang="en-US" sz="18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커뮤니티 기능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10" descr="A picture containing person, indoor, floor&#10;&#10;Description automatically generated"/>
          <p:cNvPicPr/>
          <p:nvPr/>
        </p:nvPicPr>
        <p:blipFill>
          <a:blip r:embed="rId1"/>
          <a:stretch/>
        </p:blipFill>
        <p:spPr>
          <a:xfrm>
            <a:off x="0" y="0"/>
            <a:ext cx="5050080" cy="685728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 rot="10800000">
            <a:off x="720" y="0"/>
            <a:ext cx="5050080" cy="685728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3333"/>
                </a:srgbClr>
              </a:gs>
            </a:gsLst>
            <a:lin ang="135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2"/>
          <p:cNvSpPr/>
          <p:nvPr/>
        </p:nvSpPr>
        <p:spPr>
          <a:xfrm>
            <a:off x="685800" y="2766240"/>
            <a:ext cx="383112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ko-KR" sz="4000" spc="-1" strike="noStrike">
                <a:solidFill>
                  <a:srgbClr val="ffffff"/>
                </a:solidFill>
                <a:latin typeface="Calibri"/>
              </a:rPr>
              <a:t>차별점 </a:t>
            </a:r>
            <a:endParaRPr b="0" lang="en-US" sz="4000" spc="-1" strike="noStrike">
              <a:latin typeface="Noto Sans CJK KR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5400000" y="1296000"/>
            <a:ext cx="5768640" cy="113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216000" indent="-21564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많은 기능</a:t>
            </a:r>
            <a:endParaRPr b="0" lang="en-US" sz="16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무거운 사이트 </a:t>
            </a:r>
            <a:endParaRPr b="0" lang="en-US" sz="16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식재료 구매 사이트를 따로 운영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5472000" y="659520"/>
            <a:ext cx="5768640" cy="33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1" lang="ko-KR" sz="2200" spc="-1" strike="noStrike">
                <a:solidFill>
                  <a:srgbClr val="a42921"/>
                </a:solidFill>
                <a:latin typeface="Calibri Light"/>
                <a:ea typeface="DejaVu Sans"/>
              </a:rPr>
              <a:t>변화 요소</a:t>
            </a:r>
            <a:endParaRPr b="0" lang="en-US" sz="2200" spc="-1" strike="noStrike">
              <a:latin typeface="Noto Sans CJK KR"/>
            </a:endParaRPr>
          </a:p>
        </p:txBody>
      </p:sp>
      <p:sp>
        <p:nvSpPr>
          <p:cNvPr id="258" name="CustomShape 5"/>
          <p:cNvSpPr/>
          <p:nvPr/>
        </p:nvSpPr>
        <p:spPr>
          <a:xfrm>
            <a:off x="5472000" y="3287520"/>
            <a:ext cx="5768640" cy="33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1" lang="ko-KR" sz="2200" spc="-1" strike="noStrike">
                <a:solidFill>
                  <a:srgbClr val="a42921"/>
                </a:solidFill>
                <a:latin typeface="Calibri Light"/>
                <a:ea typeface="DejaVu Sans"/>
              </a:rPr>
              <a:t>차별화 요소  </a:t>
            </a:r>
            <a:endParaRPr b="0" lang="en-US" sz="2200" spc="-1" strike="noStrike">
              <a:latin typeface="Noto Sans CJK KR"/>
            </a:endParaRPr>
          </a:p>
        </p:txBody>
      </p:sp>
      <p:sp>
        <p:nvSpPr>
          <p:cNvPr id="259" name="CustomShape 6"/>
          <p:cNvSpPr/>
          <p:nvPr/>
        </p:nvSpPr>
        <p:spPr>
          <a:xfrm>
            <a:off x="5400000" y="4068000"/>
            <a:ext cx="5768640" cy="113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216000" indent="-21564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미니멀한 사이트</a:t>
            </a:r>
            <a:endParaRPr b="0" lang="en-US" sz="16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명확한 카테고리 </a:t>
            </a:r>
            <a:endParaRPr b="0" lang="en-US" sz="1600" spc="-1" strike="noStrike">
              <a:latin typeface="Noto Sans CJK KR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식재료를 간편하고 빠르게 구매</a:t>
            </a:r>
            <a:endParaRPr b="0" lang="en-US" sz="16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3" descr=""/>
          <p:cNvPicPr/>
          <p:nvPr/>
        </p:nvPicPr>
        <p:blipFill>
          <a:blip r:embed="rId1"/>
          <a:srcRect l="803" t="66892" r="12268" b="15816"/>
          <a:stretch/>
        </p:blipFill>
        <p:spPr>
          <a:xfrm rot="16200000">
            <a:off x="-2410200" y="2402280"/>
            <a:ext cx="6844680" cy="2041560"/>
          </a:xfrm>
          <a:prstGeom prst="rect">
            <a:avLst/>
          </a:prstGeom>
          <a:ln>
            <a:noFill/>
          </a:ln>
        </p:spPr>
      </p:pic>
      <p:sp>
        <p:nvSpPr>
          <p:cNvPr id="261" name="CustomShape 1"/>
          <p:cNvSpPr/>
          <p:nvPr/>
        </p:nvSpPr>
        <p:spPr>
          <a:xfrm>
            <a:off x="-9360" y="0"/>
            <a:ext cx="2041560" cy="6857280"/>
          </a:xfrm>
          <a:prstGeom prst="roundRect">
            <a:avLst>
              <a:gd name="adj" fmla="val 0"/>
            </a:avLst>
          </a:prstGeom>
          <a:solidFill>
            <a:srgbClr val="1b222c">
              <a:alpha val="9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2" name="그림 4" descr=""/>
          <p:cNvPicPr/>
          <p:nvPr/>
        </p:nvPicPr>
        <p:blipFill>
          <a:blip r:embed="rId2"/>
          <a:stretch/>
        </p:blipFill>
        <p:spPr>
          <a:xfrm>
            <a:off x="2201760" y="219240"/>
            <a:ext cx="3588840" cy="2393280"/>
          </a:xfrm>
          <a:prstGeom prst="rect">
            <a:avLst/>
          </a:prstGeom>
          <a:ln>
            <a:noFill/>
          </a:ln>
        </p:spPr>
      </p:pic>
      <p:pic>
        <p:nvPicPr>
          <p:cNvPr id="263" name="그림 9" descr=""/>
          <p:cNvPicPr/>
          <p:nvPr/>
        </p:nvPicPr>
        <p:blipFill>
          <a:blip r:embed="rId3"/>
          <a:stretch/>
        </p:blipFill>
        <p:spPr>
          <a:xfrm>
            <a:off x="9515520" y="1130400"/>
            <a:ext cx="2285280" cy="570960"/>
          </a:xfrm>
          <a:prstGeom prst="rect">
            <a:avLst/>
          </a:prstGeom>
          <a:ln>
            <a:noFill/>
          </a:ln>
        </p:spPr>
      </p:pic>
      <p:pic>
        <p:nvPicPr>
          <p:cNvPr id="264" name="그림 14" descr=""/>
          <p:cNvPicPr/>
          <p:nvPr/>
        </p:nvPicPr>
        <p:blipFill>
          <a:blip r:embed="rId4"/>
          <a:stretch/>
        </p:blipFill>
        <p:spPr>
          <a:xfrm>
            <a:off x="9124920" y="2243160"/>
            <a:ext cx="3066120" cy="1708920"/>
          </a:xfrm>
          <a:prstGeom prst="rect">
            <a:avLst/>
          </a:prstGeom>
          <a:ln>
            <a:noFill/>
          </a:ln>
        </p:spPr>
      </p:pic>
      <p:pic>
        <p:nvPicPr>
          <p:cNvPr id="265" name="그림 19" descr=""/>
          <p:cNvPicPr/>
          <p:nvPr/>
        </p:nvPicPr>
        <p:blipFill>
          <a:blip r:embed="rId5"/>
          <a:stretch/>
        </p:blipFill>
        <p:spPr>
          <a:xfrm>
            <a:off x="2438280" y="2243160"/>
            <a:ext cx="2853720" cy="1404360"/>
          </a:xfrm>
          <a:prstGeom prst="rect">
            <a:avLst/>
          </a:prstGeom>
          <a:ln>
            <a:noFill/>
          </a:ln>
        </p:spPr>
      </p:pic>
      <p:pic>
        <p:nvPicPr>
          <p:cNvPr id="266" name="그림 24" descr=""/>
          <p:cNvPicPr/>
          <p:nvPr/>
        </p:nvPicPr>
        <p:blipFill>
          <a:blip r:embed="rId6"/>
          <a:stretch/>
        </p:blipFill>
        <p:spPr>
          <a:xfrm>
            <a:off x="6838920" y="844560"/>
            <a:ext cx="2285280" cy="1142280"/>
          </a:xfrm>
          <a:prstGeom prst="rect">
            <a:avLst/>
          </a:prstGeom>
          <a:ln>
            <a:noFill/>
          </a:ln>
        </p:spPr>
      </p:pic>
      <p:pic>
        <p:nvPicPr>
          <p:cNvPr id="267" name="그림 26" descr=""/>
          <p:cNvPicPr/>
          <p:nvPr/>
        </p:nvPicPr>
        <p:blipFill>
          <a:blip r:embed="rId7"/>
          <a:stretch/>
        </p:blipFill>
        <p:spPr>
          <a:xfrm>
            <a:off x="2552760" y="3952800"/>
            <a:ext cx="3237840" cy="1666080"/>
          </a:xfrm>
          <a:prstGeom prst="rect">
            <a:avLst/>
          </a:prstGeom>
          <a:ln>
            <a:noFill/>
          </a:ln>
        </p:spPr>
      </p:pic>
      <p:pic>
        <p:nvPicPr>
          <p:cNvPr id="268" name="그림 30" descr=""/>
          <p:cNvPicPr/>
          <p:nvPr/>
        </p:nvPicPr>
        <p:blipFill>
          <a:blip r:embed="rId8"/>
          <a:stretch/>
        </p:blipFill>
        <p:spPr>
          <a:xfrm>
            <a:off x="6144480" y="4496040"/>
            <a:ext cx="2932560" cy="1123200"/>
          </a:xfrm>
          <a:prstGeom prst="rect">
            <a:avLst/>
          </a:prstGeom>
          <a:ln>
            <a:noFill/>
          </a:ln>
        </p:spPr>
      </p:pic>
      <p:pic>
        <p:nvPicPr>
          <p:cNvPr id="269" name="그림 31" descr=""/>
          <p:cNvPicPr/>
          <p:nvPr/>
        </p:nvPicPr>
        <p:blipFill>
          <a:blip r:embed="rId9"/>
          <a:stretch/>
        </p:blipFill>
        <p:spPr>
          <a:xfrm>
            <a:off x="6144480" y="2243160"/>
            <a:ext cx="2075760" cy="2075760"/>
          </a:xfrm>
          <a:prstGeom prst="rect">
            <a:avLst/>
          </a:prstGeom>
          <a:ln>
            <a:noFill/>
          </a:ln>
        </p:spPr>
      </p:pic>
      <p:pic>
        <p:nvPicPr>
          <p:cNvPr id="270" name="그림 32" descr=""/>
          <p:cNvPicPr/>
          <p:nvPr/>
        </p:nvPicPr>
        <p:blipFill>
          <a:blip r:embed="rId10"/>
          <a:stretch/>
        </p:blipFill>
        <p:spPr>
          <a:xfrm>
            <a:off x="9848880" y="4114800"/>
            <a:ext cx="1618560" cy="1618560"/>
          </a:xfrm>
          <a:prstGeom prst="rect">
            <a:avLst/>
          </a:prstGeom>
          <a:ln>
            <a:noFill/>
          </a:ln>
        </p:spPr>
      </p:pic>
      <p:sp>
        <p:nvSpPr>
          <p:cNvPr id="271" name="CustomShape 2"/>
          <p:cNvSpPr/>
          <p:nvPr/>
        </p:nvSpPr>
        <p:spPr>
          <a:xfrm>
            <a:off x="288000" y="3168000"/>
            <a:ext cx="1511640" cy="12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ko-KR" sz="2600" spc="-1" strike="noStrike">
                <a:solidFill>
                  <a:srgbClr val="ffffff"/>
                </a:solidFill>
                <a:latin typeface="Noto Sans CJK KR"/>
              </a:rPr>
              <a:t>개발환경</a:t>
            </a:r>
            <a:endParaRPr b="0" lang="en-US" sz="26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roup 1"/>
          <p:cNvGrpSpPr/>
          <p:nvPr/>
        </p:nvGrpSpPr>
        <p:grpSpPr>
          <a:xfrm>
            <a:off x="0" y="0"/>
            <a:ext cx="12213720" cy="6857280"/>
            <a:chOff x="0" y="0"/>
            <a:chExt cx="12213720" cy="6857280"/>
          </a:xfrm>
        </p:grpSpPr>
        <p:pic>
          <p:nvPicPr>
            <p:cNvPr id="273" name="Picture 15" descr=""/>
            <p:cNvPicPr/>
            <p:nvPr/>
          </p:nvPicPr>
          <p:blipFill>
            <a:blip r:embed="rId1"/>
            <a:srcRect l="0" t="5906" r="623" b="10182"/>
            <a:stretch/>
          </p:blipFill>
          <p:spPr>
            <a:xfrm>
              <a:off x="0" y="0"/>
              <a:ext cx="12213720" cy="6855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4" name="CustomShape 2"/>
            <p:cNvSpPr/>
            <p:nvPr/>
          </p:nvSpPr>
          <p:spPr>
            <a:xfrm>
              <a:off x="0" y="0"/>
              <a:ext cx="12213720" cy="6857280"/>
            </a:xfrm>
            <a:prstGeom prst="roundRect">
              <a:avLst>
                <a:gd name="adj" fmla="val 0"/>
              </a:avLst>
            </a:prstGeom>
            <a:solidFill>
              <a:srgbClr val="ffffff">
                <a:alpha val="95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5" name="CustomShape 3"/>
          <p:cNvSpPr/>
          <p:nvPr/>
        </p:nvSpPr>
        <p:spPr>
          <a:xfrm>
            <a:off x="0" y="0"/>
            <a:ext cx="3134520" cy="29383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4"/>
          <p:cNvSpPr/>
          <p:nvPr/>
        </p:nvSpPr>
        <p:spPr>
          <a:xfrm>
            <a:off x="9056520" y="3918960"/>
            <a:ext cx="3134880" cy="29383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5"/>
          <p:cNvSpPr/>
          <p:nvPr/>
        </p:nvSpPr>
        <p:spPr>
          <a:xfrm>
            <a:off x="9480960" y="4673160"/>
            <a:ext cx="2126160" cy="176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</a:pPr>
            <a:r>
              <a:rPr b="0" lang="ko-KR" sz="2000" spc="-1" strike="noStrike">
                <a:solidFill>
                  <a:srgbClr val="1b222c"/>
                </a:solidFill>
                <a:latin typeface="Noto Sans CJK KR"/>
                <a:ea typeface="DejaVu Sans"/>
              </a:rPr>
              <a:t>레시피 공유</a:t>
            </a:r>
            <a:endParaRPr b="0" lang="en-US" sz="2000" spc="-1" strike="noStrike">
              <a:latin typeface="Noto Sans CJK KR"/>
            </a:endParaRPr>
          </a:p>
          <a:p>
            <a:pPr algn="r">
              <a:lnSpc>
                <a:spcPct val="100000"/>
              </a:lnSpc>
            </a:pPr>
            <a:endParaRPr b="0" lang="en-US" sz="2000" spc="-1" strike="noStrike">
              <a:latin typeface="Noto Sans CJK KR"/>
            </a:endParaRPr>
          </a:p>
          <a:p>
            <a:pPr algn="r">
              <a:lnSpc>
                <a:spcPct val="100000"/>
              </a:lnSpc>
            </a:pPr>
            <a:endParaRPr b="0" lang="en-US" sz="2000" spc="-1" strike="noStrike">
              <a:latin typeface="Noto Sans CJK KR"/>
            </a:endParaRPr>
          </a:p>
          <a:p>
            <a:pPr algn="r">
              <a:lnSpc>
                <a:spcPct val="100000"/>
              </a:lnSpc>
            </a:pPr>
            <a:r>
              <a:rPr b="0" lang="ko-KR" sz="1400" spc="-1" strike="noStrike">
                <a:solidFill>
                  <a:srgbClr val="1b222c"/>
                </a:solidFill>
                <a:latin typeface="Noto Sans CJK KR"/>
                <a:ea typeface="DejaVu Sans"/>
              </a:rPr>
              <a:t>회원간의 레시피 공유</a:t>
            </a:r>
            <a:endParaRPr b="0" lang="en-US" sz="1400" spc="-1" strike="noStrike">
              <a:latin typeface="Noto Sans CJK KR"/>
            </a:endParaRPr>
          </a:p>
          <a:p>
            <a:pPr algn="r">
              <a:lnSpc>
                <a:spcPct val="100000"/>
              </a:lnSpc>
            </a:pPr>
            <a:endParaRPr b="0" lang="en-US" sz="1400" spc="-1" strike="noStrike">
              <a:latin typeface="Noto Sans CJK KR"/>
            </a:endParaRPr>
          </a:p>
          <a:p>
            <a:pPr algn="r">
              <a:lnSpc>
                <a:spcPct val="100000"/>
              </a:lnSpc>
            </a:pPr>
            <a:endParaRPr b="0" lang="en-US" sz="1400" spc="-1" strike="noStrike">
              <a:latin typeface="Noto Sans CJK KR"/>
            </a:endParaRPr>
          </a:p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1b222c"/>
                </a:solidFill>
                <a:latin typeface="Bahnschrift Light"/>
                <a:ea typeface="DejaVu Sans"/>
              </a:rPr>
              <a:t>. 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278" name="CustomShape 6"/>
          <p:cNvSpPr/>
          <p:nvPr/>
        </p:nvSpPr>
        <p:spPr>
          <a:xfrm>
            <a:off x="4190400" y="0"/>
            <a:ext cx="3810600" cy="6855120"/>
          </a:xfrm>
          <a:prstGeom prst="rect">
            <a:avLst/>
          </a:prstGeom>
          <a:solidFill>
            <a:srgbClr val="1b222c">
              <a:alpha val="95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7"/>
          <p:cNvSpPr/>
          <p:nvPr/>
        </p:nvSpPr>
        <p:spPr>
          <a:xfrm>
            <a:off x="4432680" y="2873880"/>
            <a:ext cx="3326040" cy="109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ko-KR" sz="3600" spc="-1" strike="noStrike">
                <a:solidFill>
                  <a:srgbClr val="ffffff"/>
                </a:solidFill>
                <a:latin typeface="Bahnschrift Light"/>
                <a:ea typeface="DejaVu Sans"/>
              </a:rPr>
              <a:t>주요 기능</a:t>
            </a:r>
            <a:endParaRPr b="0" lang="en-US" sz="3600" spc="-1" strike="noStrike">
              <a:latin typeface="Noto Sans CJK KR"/>
            </a:endParaRPr>
          </a:p>
          <a:p>
            <a:pPr algn="ctr">
              <a:lnSpc>
                <a:spcPct val="100000"/>
              </a:lnSpc>
            </a:pPr>
            <a:endParaRPr b="0" lang="en-US" sz="3600" spc="-1" strike="noStrike">
              <a:latin typeface="Noto Sans CJK KR"/>
            </a:endParaRPr>
          </a:p>
        </p:txBody>
      </p:sp>
      <p:grpSp>
        <p:nvGrpSpPr>
          <p:cNvPr id="280" name="Group 8"/>
          <p:cNvGrpSpPr/>
          <p:nvPr/>
        </p:nvGrpSpPr>
        <p:grpSpPr>
          <a:xfrm>
            <a:off x="3874680" y="4592520"/>
            <a:ext cx="611640" cy="611640"/>
            <a:chOff x="3874680" y="4592520"/>
            <a:chExt cx="611640" cy="611640"/>
          </a:xfrm>
        </p:grpSpPr>
        <p:sp>
          <p:nvSpPr>
            <p:cNvPr id="281" name="CustomShape 9"/>
            <p:cNvSpPr/>
            <p:nvPr/>
          </p:nvSpPr>
          <p:spPr>
            <a:xfrm>
              <a:off x="3874680" y="4592520"/>
              <a:ext cx="611640" cy="611640"/>
            </a:xfrm>
            <a:prstGeom prst="ellipse">
              <a:avLst/>
            </a:prstGeom>
            <a:solidFill>
              <a:srgbClr val="e1b597"/>
            </a:solidFill>
            <a:ln w="2844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82" name="Group 10"/>
            <p:cNvGrpSpPr/>
            <p:nvPr/>
          </p:nvGrpSpPr>
          <p:grpSpPr>
            <a:xfrm>
              <a:off x="4050720" y="4782960"/>
              <a:ext cx="259200" cy="231120"/>
              <a:chOff x="4050720" y="4782960"/>
              <a:chExt cx="259200" cy="231120"/>
            </a:xfrm>
          </p:grpSpPr>
          <p:sp>
            <p:nvSpPr>
              <p:cNvPr id="283" name="CustomShape 11"/>
              <p:cNvSpPr/>
              <p:nvPr/>
            </p:nvSpPr>
            <p:spPr>
              <a:xfrm>
                <a:off x="4277160" y="4782960"/>
                <a:ext cx="32760" cy="230760"/>
              </a:xfrm>
              <a:custGeom>
                <a:avLst/>
                <a:gdLst/>
                <a:ahLst/>
                <a:rect l="l" t="t" r="r" b="b"/>
                <a:pathLst>
                  <a:path w="12" h="82">
                    <a:moveTo>
                      <a:pt x="0" y="54"/>
                    </a:move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22"/>
                      <a:pt x="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2"/>
                      <a:pt x="0" y="82"/>
                      <a:pt x="0" y="82"/>
                    </a:cubicBezTo>
                  </a:path>
                </a:pathLst>
              </a:custGeom>
              <a:noFill/>
              <a:ln cap="rnd" w="12600">
                <a:solidFill>
                  <a:srgbClr val="1b222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4" name="CustomShape 12"/>
              <p:cNvSpPr/>
              <p:nvPr/>
            </p:nvSpPr>
            <p:spPr>
              <a:xfrm>
                <a:off x="4050720" y="4793760"/>
                <a:ext cx="67320" cy="79200"/>
              </a:xfrm>
              <a:custGeom>
                <a:avLst/>
                <a:gdLst/>
                <a:ahLst/>
                <a:rect l="l" t="t" r="r" b="b"/>
                <a:pathLst>
                  <a:path w="24" h="2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23"/>
                      <a:pt x="5" y="28"/>
                      <a:pt x="12" y="28"/>
                    </a:cubicBezTo>
                    <a:cubicBezTo>
                      <a:pt x="19" y="28"/>
                      <a:pt x="24" y="23"/>
                      <a:pt x="24" y="16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noFill/>
              <a:ln cap="rnd" w="12600">
                <a:solidFill>
                  <a:srgbClr val="1b222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5" name="Line 13"/>
              <p:cNvSpPr/>
              <p:nvPr/>
            </p:nvSpPr>
            <p:spPr>
              <a:xfrm>
                <a:off x="4084920" y="4793400"/>
                <a:ext cx="0" cy="220680"/>
              </a:xfrm>
              <a:prstGeom prst="line">
                <a:avLst/>
              </a:prstGeom>
              <a:ln cap="rnd" w="12600">
                <a:solidFill>
                  <a:srgbClr val="1b222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6" name="CustomShape 14"/>
              <p:cNvSpPr/>
              <p:nvPr/>
            </p:nvSpPr>
            <p:spPr>
              <a:xfrm>
                <a:off x="4107960" y="4867560"/>
                <a:ext cx="146160" cy="146160"/>
              </a:xfrm>
              <a:prstGeom prst="ellipse">
                <a:avLst/>
              </a:prstGeom>
              <a:noFill/>
              <a:ln w="12600">
                <a:solidFill>
                  <a:srgbClr val="1b222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7" name="CustomShape 15"/>
              <p:cNvSpPr/>
              <p:nvPr/>
            </p:nvSpPr>
            <p:spPr>
              <a:xfrm>
                <a:off x="4145040" y="4901040"/>
                <a:ext cx="72000" cy="79200"/>
              </a:xfrm>
              <a:custGeom>
                <a:avLst/>
                <a:gdLst/>
                <a:ahLst/>
                <a:rect l="l" t="t" r="r" b="b"/>
                <a:pathLst>
                  <a:path w="26" h="28">
                    <a:moveTo>
                      <a:pt x="13" y="28"/>
                    </a:moveTo>
                    <a:cubicBezTo>
                      <a:pt x="13" y="28"/>
                      <a:pt x="26" y="18"/>
                      <a:pt x="26" y="11"/>
                    </a:cubicBezTo>
                    <a:cubicBezTo>
                      <a:pt x="26" y="3"/>
                      <a:pt x="15" y="0"/>
                      <a:pt x="13" y="10"/>
                    </a:cubicBezTo>
                    <a:cubicBezTo>
                      <a:pt x="11" y="0"/>
                      <a:pt x="0" y="3"/>
                      <a:pt x="0" y="11"/>
                    </a:cubicBezTo>
                    <a:cubicBezTo>
                      <a:pt x="0" y="18"/>
                      <a:pt x="13" y="28"/>
                      <a:pt x="13" y="28"/>
                    </a:cubicBezTo>
                    <a:close/>
                  </a:path>
                </a:pathLst>
              </a:custGeom>
              <a:noFill/>
              <a:ln w="12600">
                <a:solidFill>
                  <a:srgbClr val="1b222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288" name="Group 16"/>
          <p:cNvGrpSpPr/>
          <p:nvPr/>
        </p:nvGrpSpPr>
        <p:grpSpPr>
          <a:xfrm>
            <a:off x="7704720" y="1653480"/>
            <a:ext cx="611640" cy="611640"/>
            <a:chOff x="7704720" y="1653480"/>
            <a:chExt cx="611640" cy="611640"/>
          </a:xfrm>
        </p:grpSpPr>
        <p:sp>
          <p:nvSpPr>
            <p:cNvPr id="289" name="CustomShape 17"/>
            <p:cNvSpPr/>
            <p:nvPr/>
          </p:nvSpPr>
          <p:spPr>
            <a:xfrm>
              <a:off x="7704720" y="1653480"/>
              <a:ext cx="611640" cy="611640"/>
            </a:xfrm>
            <a:prstGeom prst="ellipse">
              <a:avLst/>
            </a:prstGeom>
            <a:solidFill>
              <a:srgbClr val="e1b597"/>
            </a:solidFill>
            <a:ln w="2844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90" name="Group 18"/>
            <p:cNvGrpSpPr/>
            <p:nvPr/>
          </p:nvGrpSpPr>
          <p:grpSpPr>
            <a:xfrm>
              <a:off x="7880760" y="1843560"/>
              <a:ext cx="259560" cy="231480"/>
              <a:chOff x="7880760" y="1843560"/>
              <a:chExt cx="259560" cy="231480"/>
            </a:xfrm>
          </p:grpSpPr>
          <p:sp>
            <p:nvSpPr>
              <p:cNvPr id="291" name="CustomShape 19"/>
              <p:cNvSpPr/>
              <p:nvPr/>
            </p:nvSpPr>
            <p:spPr>
              <a:xfrm>
                <a:off x="8107560" y="1843560"/>
                <a:ext cx="32760" cy="230760"/>
              </a:xfrm>
              <a:custGeom>
                <a:avLst/>
                <a:gdLst/>
                <a:ahLst/>
                <a:rect l="l" t="t" r="r" b="b"/>
                <a:pathLst>
                  <a:path w="12" h="82">
                    <a:moveTo>
                      <a:pt x="0" y="54"/>
                    </a:move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22"/>
                      <a:pt x="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2"/>
                      <a:pt x="0" y="82"/>
                      <a:pt x="0" y="82"/>
                    </a:cubicBezTo>
                  </a:path>
                </a:pathLst>
              </a:custGeom>
              <a:noFill/>
              <a:ln cap="rnd" w="12600">
                <a:solidFill>
                  <a:srgbClr val="1b222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" name="CustomShape 20"/>
              <p:cNvSpPr/>
              <p:nvPr/>
            </p:nvSpPr>
            <p:spPr>
              <a:xfrm>
                <a:off x="7880760" y="1854360"/>
                <a:ext cx="67320" cy="79200"/>
              </a:xfrm>
              <a:custGeom>
                <a:avLst/>
                <a:gdLst/>
                <a:ahLst/>
                <a:rect l="l" t="t" r="r" b="b"/>
                <a:pathLst>
                  <a:path w="24" h="2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23"/>
                      <a:pt x="5" y="28"/>
                      <a:pt x="12" y="28"/>
                    </a:cubicBezTo>
                    <a:cubicBezTo>
                      <a:pt x="19" y="28"/>
                      <a:pt x="24" y="23"/>
                      <a:pt x="24" y="16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noFill/>
              <a:ln cap="rnd" w="12600">
                <a:solidFill>
                  <a:srgbClr val="1b222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" name="Line 21"/>
              <p:cNvSpPr/>
              <p:nvPr/>
            </p:nvSpPr>
            <p:spPr>
              <a:xfrm>
                <a:off x="7915320" y="1854360"/>
                <a:ext cx="0" cy="220680"/>
              </a:xfrm>
              <a:prstGeom prst="line">
                <a:avLst/>
              </a:prstGeom>
              <a:ln cap="rnd" w="12600">
                <a:solidFill>
                  <a:srgbClr val="1b222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" name="CustomShape 22"/>
              <p:cNvSpPr/>
              <p:nvPr/>
            </p:nvSpPr>
            <p:spPr>
              <a:xfrm>
                <a:off x="7938000" y="1928520"/>
                <a:ext cx="146160" cy="146160"/>
              </a:xfrm>
              <a:prstGeom prst="ellipse">
                <a:avLst/>
              </a:prstGeom>
              <a:noFill/>
              <a:ln w="12600">
                <a:solidFill>
                  <a:srgbClr val="1b222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5" name="CustomShape 23"/>
              <p:cNvSpPr/>
              <p:nvPr/>
            </p:nvSpPr>
            <p:spPr>
              <a:xfrm>
                <a:off x="7975080" y="1961640"/>
                <a:ext cx="72000" cy="79200"/>
              </a:xfrm>
              <a:custGeom>
                <a:avLst/>
                <a:gdLst/>
                <a:ahLst/>
                <a:rect l="l" t="t" r="r" b="b"/>
                <a:pathLst>
                  <a:path w="26" h="28">
                    <a:moveTo>
                      <a:pt x="13" y="28"/>
                    </a:moveTo>
                    <a:cubicBezTo>
                      <a:pt x="13" y="28"/>
                      <a:pt x="26" y="18"/>
                      <a:pt x="26" y="11"/>
                    </a:cubicBezTo>
                    <a:cubicBezTo>
                      <a:pt x="26" y="3"/>
                      <a:pt x="15" y="0"/>
                      <a:pt x="13" y="10"/>
                    </a:cubicBezTo>
                    <a:cubicBezTo>
                      <a:pt x="11" y="0"/>
                      <a:pt x="0" y="3"/>
                      <a:pt x="0" y="11"/>
                    </a:cubicBezTo>
                    <a:cubicBezTo>
                      <a:pt x="0" y="18"/>
                      <a:pt x="13" y="28"/>
                      <a:pt x="13" y="28"/>
                    </a:cubicBezTo>
                    <a:close/>
                  </a:path>
                </a:pathLst>
              </a:custGeom>
              <a:noFill/>
              <a:ln w="12600">
                <a:solidFill>
                  <a:srgbClr val="1b222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96" name="CustomShape 24"/>
          <p:cNvSpPr/>
          <p:nvPr/>
        </p:nvSpPr>
        <p:spPr>
          <a:xfrm flipV="1">
            <a:off x="4190040" y="-720"/>
            <a:ext cx="4561920" cy="4254840"/>
          </a:xfrm>
          <a:custGeom>
            <a:avLst/>
            <a:gdLst/>
            <a:ahLst/>
            <a:rect l="l" t="t" r="r" b="b"/>
            <a:pathLst>
              <a:path w="8883765" h="5648881">
                <a:moveTo>
                  <a:pt x="8883765" y="0"/>
                </a:moveTo>
                <a:lnTo>
                  <a:pt x="8883765" y="5648881"/>
                </a:lnTo>
                <a:lnTo>
                  <a:pt x="0" y="5648881"/>
                </a:lnTo>
                <a:lnTo>
                  <a:pt x="0" y="4321364"/>
                </a:lnTo>
                <a:lnTo>
                  <a:pt x="129878" y="4338417"/>
                </a:lnTo>
                <a:cubicBezTo>
                  <a:pt x="1316832" y="4525345"/>
                  <a:pt x="3046413" y="5117086"/>
                  <a:pt x="4292600" y="4559873"/>
                </a:cubicBezTo>
                <a:cubicBezTo>
                  <a:pt x="5850335" y="3863358"/>
                  <a:pt x="7290867" y="902794"/>
                  <a:pt x="8823486" y="31405"/>
                </a:cubicBezTo>
                <a:close/>
              </a:path>
            </a:pathLst>
          </a:custGeom>
          <a:gradFill rotWithShape="0">
            <a:gsLst>
              <a:gs pos="32000">
                <a:srgbClr val="ffffff">
                  <a:alpha val="0"/>
                </a:srgbClr>
              </a:gs>
              <a:gs pos="100000">
                <a:srgbClr val="e1b597">
                  <a:alpha val="20000"/>
                </a:srgbClr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25"/>
          <p:cNvSpPr/>
          <p:nvPr/>
        </p:nvSpPr>
        <p:spPr>
          <a:xfrm flipH="1">
            <a:off x="3437640" y="2602440"/>
            <a:ext cx="4561920" cy="4254840"/>
          </a:xfrm>
          <a:custGeom>
            <a:avLst/>
            <a:gdLst/>
            <a:ahLst/>
            <a:rect l="l" t="t" r="r" b="b"/>
            <a:pathLst>
              <a:path w="8883765" h="5648881">
                <a:moveTo>
                  <a:pt x="8883765" y="0"/>
                </a:moveTo>
                <a:lnTo>
                  <a:pt x="8883765" y="5648881"/>
                </a:lnTo>
                <a:lnTo>
                  <a:pt x="0" y="5648881"/>
                </a:lnTo>
                <a:lnTo>
                  <a:pt x="0" y="4321364"/>
                </a:lnTo>
                <a:lnTo>
                  <a:pt x="129878" y="4338417"/>
                </a:lnTo>
                <a:cubicBezTo>
                  <a:pt x="1316832" y="4525345"/>
                  <a:pt x="3046413" y="5117086"/>
                  <a:pt x="4292600" y="4559873"/>
                </a:cubicBezTo>
                <a:cubicBezTo>
                  <a:pt x="5850335" y="3863358"/>
                  <a:pt x="7290867" y="902794"/>
                  <a:pt x="8823486" y="31405"/>
                </a:cubicBezTo>
                <a:close/>
              </a:path>
            </a:pathLst>
          </a:custGeom>
          <a:gradFill rotWithShape="0">
            <a:gsLst>
              <a:gs pos="32000">
                <a:srgbClr val="ffffff">
                  <a:alpha val="0"/>
                </a:srgbClr>
              </a:gs>
              <a:gs pos="100000">
                <a:srgbClr val="e1b597">
                  <a:alpha val="20000"/>
                </a:srgbClr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26"/>
          <p:cNvSpPr/>
          <p:nvPr/>
        </p:nvSpPr>
        <p:spPr>
          <a:xfrm flipH="1">
            <a:off x="10391400" y="6356520"/>
            <a:ext cx="1215000" cy="364320"/>
          </a:xfrm>
          <a:prstGeom prst="roundRect">
            <a:avLst>
              <a:gd name="adj" fmla="val 50000"/>
            </a:avLst>
          </a:prstGeom>
          <a:gradFill rotWithShape="0">
            <a:gsLst>
              <a:gs pos="25000">
                <a:srgbClr val="e1b597">
                  <a:alpha val="0"/>
                </a:srgbClr>
              </a:gs>
              <a:gs pos="100000">
                <a:srgbClr val="e1b597">
                  <a:alpha val="0"/>
                </a:srgbClr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9" name="그림 5" descr=""/>
          <p:cNvPicPr/>
          <p:nvPr/>
        </p:nvPicPr>
        <p:blipFill>
          <a:blip r:embed="rId2"/>
          <a:stretch/>
        </p:blipFill>
        <p:spPr>
          <a:xfrm>
            <a:off x="8987040" y="375840"/>
            <a:ext cx="2620080" cy="3542400"/>
          </a:xfrm>
          <a:prstGeom prst="rect">
            <a:avLst/>
          </a:prstGeom>
          <a:ln>
            <a:noFill/>
          </a:ln>
        </p:spPr>
      </p:pic>
      <p:sp>
        <p:nvSpPr>
          <p:cNvPr id="300" name="CustomShape 27"/>
          <p:cNvSpPr/>
          <p:nvPr/>
        </p:nvSpPr>
        <p:spPr>
          <a:xfrm>
            <a:off x="0" y="502920"/>
            <a:ext cx="2126160" cy="14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ko-KR" sz="1800" spc="-1" strike="noStrike">
                <a:solidFill>
                  <a:srgbClr val="1b222c"/>
                </a:solidFill>
                <a:latin typeface="Noto Sans CJK KR"/>
                <a:ea typeface="DejaVu Sans"/>
              </a:rPr>
              <a:t>식재료 주문</a:t>
            </a:r>
            <a:endParaRPr b="0" lang="en-US" sz="1800" spc="-1" strike="noStrike">
              <a:latin typeface="Noto Sans CJK KR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</a:pPr>
            <a:r>
              <a:rPr b="0" lang="ko-KR" sz="1400" spc="-1" strike="noStrike">
                <a:solidFill>
                  <a:srgbClr val="1b222c"/>
                </a:solidFill>
                <a:latin typeface="Noto Sans CJK KR"/>
                <a:ea typeface="DejaVu Sans"/>
              </a:rPr>
              <a:t>간편하게 식재료 주문</a:t>
            </a:r>
            <a:endParaRPr b="0" lang="en-US" sz="1400" spc="-1" strike="noStrike">
              <a:latin typeface="Noto Sans CJK KR"/>
            </a:endParaRPr>
          </a:p>
          <a:p>
            <a:pPr algn="r">
              <a:lnSpc>
                <a:spcPct val="100000"/>
              </a:lnSpc>
            </a:pPr>
            <a:endParaRPr b="0" lang="en-US" sz="1400" spc="-1" strike="noStrike">
              <a:latin typeface="Noto Sans CJK KR"/>
            </a:endParaRPr>
          </a:p>
          <a:p>
            <a:pPr algn="r">
              <a:lnSpc>
                <a:spcPct val="100000"/>
              </a:lnSpc>
            </a:pPr>
            <a:endParaRPr b="0" lang="en-US" sz="1400" spc="-1" strike="noStrike">
              <a:latin typeface="Noto Sans CJK KR"/>
            </a:endParaRPr>
          </a:p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1b222c"/>
                </a:solidFill>
                <a:latin typeface="Bahnschrift Light"/>
                <a:ea typeface="DejaVu Sans"/>
              </a:rPr>
              <a:t>. </a:t>
            </a:r>
            <a:endParaRPr b="0" lang="en-US" sz="1400" spc="-1" strike="noStrike">
              <a:latin typeface="Noto Sans CJK KR"/>
            </a:endParaRPr>
          </a:p>
        </p:txBody>
      </p:sp>
      <p:pic>
        <p:nvPicPr>
          <p:cNvPr id="301" name="그림 11" descr=""/>
          <p:cNvPicPr/>
          <p:nvPr/>
        </p:nvPicPr>
        <p:blipFill>
          <a:blip r:embed="rId3"/>
          <a:stretch/>
        </p:blipFill>
        <p:spPr>
          <a:xfrm>
            <a:off x="0" y="2889360"/>
            <a:ext cx="3450600" cy="2996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1299</TotalTime>
  <Application>LibreOffice/6.4.4.2$Linux_X86_64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2019-07-18T05:26:05Z</dcterms:created>
  <dc:creator>Admin</dc:creator>
  <dc:description/>
  <dc:language>ko-KR</dc:language>
  <cp:lastModifiedBy/>
  <dcterms:modified xsi:type="dcterms:W3CDTF">2020-12-31T13:17:07Z</dcterms:modified>
  <cp:revision>119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21</vt:i4>
  </property>
  <property fmtid="{D5CDD505-2E9C-101B-9397-08002B2CF9AE}" pid="8" name="PresentationFormat">
    <vt:lpwstr>사용자 지정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28</vt:i4>
  </property>
</Properties>
</file>